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5df736e18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811f5906304b95"/>
  </p:sldMasterIdLst>
  <p:sldIdLst>
    <p:sldId xmlns:r="http://schemas.openxmlformats.org/officeDocument/2006/relationships" id="256" r:id="R1554f6c0dc7c4208"/>
    <p:sldId xmlns:r="http://schemas.openxmlformats.org/officeDocument/2006/relationships" id="257" r:id="R1fe6dba53a1d49c5"/>
    <p:sldId xmlns:r="http://schemas.openxmlformats.org/officeDocument/2006/relationships" id="258" r:id="Rb87e2a4e7a80476a"/>
    <p:sldId xmlns:r="http://schemas.openxmlformats.org/officeDocument/2006/relationships" id="259" r:id="Rff9ef020e2264e92"/>
    <p:sldId xmlns:r="http://schemas.openxmlformats.org/officeDocument/2006/relationships" id="260" r:id="R52644ca0e6bc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11f5906304b95" /><Relationship Type="http://schemas.openxmlformats.org/officeDocument/2006/relationships/slide" Target="/ppt/slides/slide1.xml" Id="R1554f6c0dc7c4208" /><Relationship Type="http://schemas.openxmlformats.org/officeDocument/2006/relationships/slide" Target="/ppt/slides/slide2.xml" Id="R1fe6dba53a1d49c5" /><Relationship Type="http://schemas.openxmlformats.org/officeDocument/2006/relationships/slide" Target="/ppt/slides/slide3.xml" Id="Rb87e2a4e7a80476a" /><Relationship Type="http://schemas.openxmlformats.org/officeDocument/2006/relationships/slide" Target="/ppt/slides/slide4.xml" Id="Rff9ef020e2264e92" /><Relationship Type="http://schemas.openxmlformats.org/officeDocument/2006/relationships/slide" Target="/ppt/slides/slide5.xml" Id="R52644ca0e6bc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cc7aa268c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cc9209ab94749" /><Relationship Type="http://schemas.openxmlformats.org/officeDocument/2006/relationships/theme" Target="/ppt/slideMasters/theme/theme1.xml" Id="R0a9667d8a698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cc9209ab947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0eb152a58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79e335f3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524996461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f636e1c1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cf6fe39f0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BARBU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BARBU SOKN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Nyli terrasse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4844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34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barbu.menighet@agderkirken.no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www.arendal.kirken.no/barbu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