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7f278ca506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abbe43d0d4841"/>
  </p:sldMasterIdLst>
  <p:sldIdLst>
    <p:sldId xmlns:r="http://schemas.openxmlformats.org/officeDocument/2006/relationships" id="256" r:id="R79ea1ae9fca7470f"/>
    <p:sldId xmlns:r="http://schemas.openxmlformats.org/officeDocument/2006/relationships" id="257" r:id="R4c0d6e5e7ba64bd3"/>
    <p:sldId xmlns:r="http://schemas.openxmlformats.org/officeDocument/2006/relationships" id="258" r:id="R0f043f68eb8b4b6a"/>
    <p:sldId xmlns:r="http://schemas.openxmlformats.org/officeDocument/2006/relationships" id="259" r:id="R663924a5fa0e4d79"/>
    <p:sldId xmlns:r="http://schemas.openxmlformats.org/officeDocument/2006/relationships" id="260" r:id="R18aaa543a1cb41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abbe43d0d4841" /><Relationship Type="http://schemas.openxmlformats.org/officeDocument/2006/relationships/slide" Target="/ppt/slides/slide1.xml" Id="R79ea1ae9fca7470f" /><Relationship Type="http://schemas.openxmlformats.org/officeDocument/2006/relationships/slide" Target="/ppt/slides/slide2.xml" Id="R4c0d6e5e7ba64bd3" /><Relationship Type="http://schemas.openxmlformats.org/officeDocument/2006/relationships/slide" Target="/ppt/slides/slide3.xml" Id="R0f043f68eb8b4b6a" /><Relationship Type="http://schemas.openxmlformats.org/officeDocument/2006/relationships/slide" Target="/ppt/slides/slide4.xml" Id="R663924a5fa0e4d79" /><Relationship Type="http://schemas.openxmlformats.org/officeDocument/2006/relationships/slide" Target="/ppt/slides/slide5.xml" Id="R18aaa543a1cb41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aab9b08c34a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c6507c0404d08" /><Relationship Type="http://schemas.openxmlformats.org/officeDocument/2006/relationships/theme" Target="/ppt/slideMasters/theme/theme1.xml" Id="Ra5eff009318844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c6507c0404d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f14d89916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4ad6d82d44d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a2bd9f1144e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0cda860b347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a39ebe551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