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db0d123f084e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a0c8c375264189"/>
  </p:sldMasterIdLst>
  <p:sldIdLst>
    <p:sldId xmlns:r="http://schemas.openxmlformats.org/officeDocument/2006/relationships" id="256" r:id="R56fd75ae8d48420d"/>
    <p:sldId xmlns:r="http://schemas.openxmlformats.org/officeDocument/2006/relationships" id="257" r:id="R3bb57604c20a4a49"/>
    <p:sldId xmlns:r="http://schemas.openxmlformats.org/officeDocument/2006/relationships" id="258" r:id="Rb8255a7055a04886"/>
    <p:sldId xmlns:r="http://schemas.openxmlformats.org/officeDocument/2006/relationships" id="259" r:id="R1c1d4df1497f4225"/>
    <p:sldId xmlns:r="http://schemas.openxmlformats.org/officeDocument/2006/relationships" id="260" r:id="Rccff21fcb62347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a0c8c375264189" /><Relationship Type="http://schemas.openxmlformats.org/officeDocument/2006/relationships/slide" Target="/ppt/slides/slide1.xml" Id="R56fd75ae8d48420d" /><Relationship Type="http://schemas.openxmlformats.org/officeDocument/2006/relationships/slide" Target="/ppt/slides/slide2.xml" Id="R3bb57604c20a4a49" /><Relationship Type="http://schemas.openxmlformats.org/officeDocument/2006/relationships/slide" Target="/ppt/slides/slide3.xml" Id="Rb8255a7055a04886" /><Relationship Type="http://schemas.openxmlformats.org/officeDocument/2006/relationships/slide" Target="/ppt/slides/slide4.xml" Id="R1c1d4df1497f4225" /><Relationship Type="http://schemas.openxmlformats.org/officeDocument/2006/relationships/slide" Target="/ppt/slides/slide5.xml" Id="Rccff21fcb62347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7f6d0057774c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f11f057aa4847" /><Relationship Type="http://schemas.openxmlformats.org/officeDocument/2006/relationships/theme" Target="/ppt/slideMasters/theme/theme1.xml" Id="R7af7e5192ab541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8f11f057aa48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ae52a52cd45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64f783f4247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ecb1ea6224e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650c2c60041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8a5a6157b41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TØNSBERG KIRKELIGE FELLESRÅD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post.tonsberg@kirken.no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www.kirken.no/tonsberg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