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cb44df6d8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3ac28de6c4c2d"/>
  </p:sldMasterIdLst>
  <p:sldIdLst>
    <p:sldId xmlns:r="http://schemas.openxmlformats.org/officeDocument/2006/relationships" id="256" r:id="R58fc93a1f28541f5"/>
    <p:sldId xmlns:r="http://schemas.openxmlformats.org/officeDocument/2006/relationships" id="257" r:id="R8241b77e74d64533"/>
    <p:sldId xmlns:r="http://schemas.openxmlformats.org/officeDocument/2006/relationships" id="258" r:id="R0885712f93464fc2"/>
    <p:sldId xmlns:r="http://schemas.openxmlformats.org/officeDocument/2006/relationships" id="259" r:id="R61f67127a1e0422b"/>
    <p:sldId xmlns:r="http://schemas.openxmlformats.org/officeDocument/2006/relationships" id="260" r:id="R0993bd6618664b1a"/>
    <p:sldId xmlns:r="http://schemas.openxmlformats.org/officeDocument/2006/relationships" id="261" r:id="R3b60c3580dd5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3ac28de6c4c2d" /><Relationship Type="http://schemas.openxmlformats.org/officeDocument/2006/relationships/slide" Target="/ppt/slides/slide1.xml" Id="R58fc93a1f28541f5" /><Relationship Type="http://schemas.openxmlformats.org/officeDocument/2006/relationships/slide" Target="/ppt/slides/slide2.xml" Id="R8241b77e74d64533" /><Relationship Type="http://schemas.openxmlformats.org/officeDocument/2006/relationships/slide" Target="/ppt/slides/slide3.xml" Id="R0885712f93464fc2" /><Relationship Type="http://schemas.openxmlformats.org/officeDocument/2006/relationships/slide" Target="/ppt/slides/slide4.xml" Id="R61f67127a1e0422b" /><Relationship Type="http://schemas.openxmlformats.org/officeDocument/2006/relationships/slide" Target="/ppt/slides/slide5.xml" Id="R0993bd6618664b1a" /><Relationship Type="http://schemas.openxmlformats.org/officeDocument/2006/relationships/slide" Target="/ppt/slides/slide6.xml" Id="R3b60c3580dd5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274607c02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ecac4f7214b73" /><Relationship Type="http://schemas.openxmlformats.org/officeDocument/2006/relationships/theme" Target="/ppt/slideMasters/theme/theme1.xml" Id="R9bca3e939d5c4d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ecac4f721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4e286d888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5ce0f06f2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9e5f1415d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5c11ee3bb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5884909c0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ac64d3779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TØNSBERG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post.tonsberg@kirken.no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www.kirken.no/tonsberg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