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a76d33955943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3eda61ed304828"/>
  </p:sldMasterIdLst>
  <p:sldIdLst>
    <p:sldId xmlns:r="http://schemas.openxmlformats.org/officeDocument/2006/relationships" id="256" r:id="Rdec7c0cba5df4965"/>
    <p:sldId xmlns:r="http://schemas.openxmlformats.org/officeDocument/2006/relationships" id="257" r:id="R589a2d37b8c0462d"/>
    <p:sldId xmlns:r="http://schemas.openxmlformats.org/officeDocument/2006/relationships" id="258" r:id="R5ccab881e21645d5"/>
    <p:sldId xmlns:r="http://schemas.openxmlformats.org/officeDocument/2006/relationships" id="259" r:id="Rc30ae891290e4563"/>
    <p:sldId xmlns:r="http://schemas.openxmlformats.org/officeDocument/2006/relationships" id="260" r:id="R69a9a7e68d03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3eda61ed304828" /><Relationship Type="http://schemas.openxmlformats.org/officeDocument/2006/relationships/slide" Target="/ppt/slides/slide1.xml" Id="Rdec7c0cba5df4965" /><Relationship Type="http://schemas.openxmlformats.org/officeDocument/2006/relationships/slide" Target="/ppt/slides/slide2.xml" Id="R589a2d37b8c0462d" /><Relationship Type="http://schemas.openxmlformats.org/officeDocument/2006/relationships/slide" Target="/ppt/slides/slide3.xml" Id="R5ccab881e21645d5" /><Relationship Type="http://schemas.openxmlformats.org/officeDocument/2006/relationships/slide" Target="/ppt/slides/slide4.xml" Id="Rc30ae891290e4563" /><Relationship Type="http://schemas.openxmlformats.org/officeDocument/2006/relationships/slide" Target="/ppt/slides/slide5.xml" Id="R69a9a7e68d03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fb27fef544d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722d5377148bc" /><Relationship Type="http://schemas.openxmlformats.org/officeDocument/2006/relationships/theme" Target="/ppt/slideMasters/theme/theme1.xml" Id="R6e61a174d76840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3722d5377148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9ef868c9a4d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ad4ed2b334b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b5540e951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91a713af34e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5c1eb2d61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KIRKELIGE FELLESRÅD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