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1a2a4f1a1e4e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26005e2d3340b4"/>
  </p:sldMasterIdLst>
  <p:sldIdLst>
    <p:sldId xmlns:r="http://schemas.openxmlformats.org/officeDocument/2006/relationships" id="256" r:id="R36dc2a531c854da5"/>
    <p:sldId xmlns:r="http://schemas.openxmlformats.org/officeDocument/2006/relationships" id="257" r:id="R478734e3a7404401"/>
    <p:sldId xmlns:r="http://schemas.openxmlformats.org/officeDocument/2006/relationships" id="258" r:id="Rbdb488bfb7e946c8"/>
    <p:sldId xmlns:r="http://schemas.openxmlformats.org/officeDocument/2006/relationships" id="259" r:id="Rcbd8abf5114342b4"/>
    <p:sldId xmlns:r="http://schemas.openxmlformats.org/officeDocument/2006/relationships" id="260" r:id="R606761ec87b847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26005e2d3340b4" /><Relationship Type="http://schemas.openxmlformats.org/officeDocument/2006/relationships/slide" Target="/ppt/slides/slide1.xml" Id="R36dc2a531c854da5" /><Relationship Type="http://schemas.openxmlformats.org/officeDocument/2006/relationships/slide" Target="/ppt/slides/slide2.xml" Id="R478734e3a7404401" /><Relationship Type="http://schemas.openxmlformats.org/officeDocument/2006/relationships/slide" Target="/ppt/slides/slide3.xml" Id="Rbdb488bfb7e946c8" /><Relationship Type="http://schemas.openxmlformats.org/officeDocument/2006/relationships/slide" Target="/ppt/slides/slide4.xml" Id="Rcbd8abf5114342b4" /><Relationship Type="http://schemas.openxmlformats.org/officeDocument/2006/relationships/slide" Target="/ppt/slides/slide5.xml" Id="R606761ec87b847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61aa2f25b46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dc78f29874060" /><Relationship Type="http://schemas.openxmlformats.org/officeDocument/2006/relationships/theme" Target="/ppt/slideMasters/theme/theme1.xml" Id="R5f24e67ac3f44d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9dc78f298740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6c2b7d87341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77e3bdb0d4d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ec2e1fd7349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90a8f475041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56fd02f704d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GEILO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 SOKN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09 69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kirken@hol.kommune.no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