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7614e56fb04b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9f38c24adc439c"/>
  </p:sldMasterIdLst>
  <p:sldIdLst>
    <p:sldId xmlns:r="http://schemas.openxmlformats.org/officeDocument/2006/relationships" id="256" r:id="Rc1369db023334084"/>
    <p:sldId xmlns:r="http://schemas.openxmlformats.org/officeDocument/2006/relationships" id="257" r:id="R13c67463fefc47a7"/>
    <p:sldId xmlns:r="http://schemas.openxmlformats.org/officeDocument/2006/relationships" id="258" r:id="R45025fe12d8c4711"/>
    <p:sldId xmlns:r="http://schemas.openxmlformats.org/officeDocument/2006/relationships" id="259" r:id="Re88e9dbbc1f24d2c"/>
    <p:sldId xmlns:r="http://schemas.openxmlformats.org/officeDocument/2006/relationships" id="260" r:id="R73c5c6a0e8444f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9f38c24adc439c" /><Relationship Type="http://schemas.openxmlformats.org/officeDocument/2006/relationships/slide" Target="/ppt/slides/slide1.xml" Id="Rc1369db023334084" /><Relationship Type="http://schemas.openxmlformats.org/officeDocument/2006/relationships/slide" Target="/ppt/slides/slide2.xml" Id="R13c67463fefc47a7" /><Relationship Type="http://schemas.openxmlformats.org/officeDocument/2006/relationships/slide" Target="/ppt/slides/slide3.xml" Id="R45025fe12d8c4711" /><Relationship Type="http://schemas.openxmlformats.org/officeDocument/2006/relationships/slide" Target="/ppt/slides/slide4.xml" Id="Re88e9dbbc1f24d2c" /><Relationship Type="http://schemas.openxmlformats.org/officeDocument/2006/relationships/slide" Target="/ppt/slides/slide5.xml" Id="R73c5c6a0e8444f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62d9c2ead74a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b9b031af6d4b33" /><Relationship Type="http://schemas.openxmlformats.org/officeDocument/2006/relationships/theme" Target="/ppt/slideMasters/theme/theme1.xml" Id="Re38e112cece54c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b9b031af6d4b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a942d574b48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5f9888b5e44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6de04cc2842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a407479474d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56e6a2ff0046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RINGSAKER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RINGSAKER SOKN ble etablert [år] og holder til i Moelv.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98B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2390 Moelv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33 07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post.ringsaker@kirken.no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www.kirken-ringsaker.no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976 987 756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SOKN</a:t>
            </a:r>
          </a:p>
        </p:txBody>
      </p:sp>
    </p:spTree>
  </p:cSld>
  <p:clrMapOvr>
    <a:masterClrMapping xmlns:a="http://schemas.openxmlformats.org/drawingml/2006/main"/>
  </p:clrMapOvr>
</p:sld>
</file>