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90723a1a0a349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1d7d6af16544e46"/>
  </p:sldMasterIdLst>
  <p:sldIdLst>
    <p:sldId xmlns:r="http://schemas.openxmlformats.org/officeDocument/2006/relationships" id="256" r:id="R1c6b680dfdd14d94"/>
    <p:sldId xmlns:r="http://schemas.openxmlformats.org/officeDocument/2006/relationships" id="257" r:id="R99b06d728d2342f8"/>
    <p:sldId xmlns:r="http://schemas.openxmlformats.org/officeDocument/2006/relationships" id="258" r:id="Ra58600e1d1a8415e"/>
    <p:sldId xmlns:r="http://schemas.openxmlformats.org/officeDocument/2006/relationships" id="259" r:id="Rffbe8ee9db834da2"/>
    <p:sldId xmlns:r="http://schemas.openxmlformats.org/officeDocument/2006/relationships" id="260" r:id="R5092ff3e66e1460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d7d6af16544e46" /><Relationship Type="http://schemas.openxmlformats.org/officeDocument/2006/relationships/slide" Target="/ppt/slides/slide1.xml" Id="R1c6b680dfdd14d94" /><Relationship Type="http://schemas.openxmlformats.org/officeDocument/2006/relationships/slide" Target="/ppt/slides/slide2.xml" Id="R99b06d728d2342f8" /><Relationship Type="http://schemas.openxmlformats.org/officeDocument/2006/relationships/slide" Target="/ppt/slides/slide3.xml" Id="Ra58600e1d1a8415e" /><Relationship Type="http://schemas.openxmlformats.org/officeDocument/2006/relationships/slide" Target="/ppt/slides/slide4.xml" Id="Rffbe8ee9db834da2" /><Relationship Type="http://schemas.openxmlformats.org/officeDocument/2006/relationships/slide" Target="/ppt/slides/slide5.xml" Id="R5092ff3e66e1460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586cf69e1a48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e2d756b1e14e96" /><Relationship Type="http://schemas.openxmlformats.org/officeDocument/2006/relationships/theme" Target="/ppt/slideMasters/theme/theme1.xml" Id="R65e7ff04fa34410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e2d756b1e14e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d54dfffc6b45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3775780cb1449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1a3c4ab99140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05853e693742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0b3409d6a442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FURNES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FURNES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FURNES SOKN ble etablert [år] og holder til i Brumunddal.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FURNES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FURNES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FURNES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Sjurstuvegen 4C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2383 Brumunddal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33 07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post.ringsaker@kirken.no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www.kirken-ringsaker.no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976 987 659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FURNES SOKN</a:t>
            </a:r>
          </a:p>
        </p:txBody>
      </p:sp>
    </p:spTree>
  </p:cSld>
  <p:clrMapOvr>
    <a:masterClrMapping xmlns:a="http://schemas.openxmlformats.org/drawingml/2006/main"/>
  </p:clrMapOvr>
</p:sld>
</file>