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61b8537291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ed2d328e224a4c"/>
  </p:sldMasterIdLst>
  <p:sldIdLst>
    <p:sldId xmlns:r="http://schemas.openxmlformats.org/officeDocument/2006/relationships" id="256" r:id="R003e9b757e16444a"/>
    <p:sldId xmlns:r="http://schemas.openxmlformats.org/officeDocument/2006/relationships" id="257" r:id="R34eab1c22d6049e0"/>
    <p:sldId xmlns:r="http://schemas.openxmlformats.org/officeDocument/2006/relationships" id="258" r:id="R6174823a33934aa0"/>
    <p:sldId xmlns:r="http://schemas.openxmlformats.org/officeDocument/2006/relationships" id="259" r:id="Rb02f2520c1b140ce"/>
    <p:sldId xmlns:r="http://schemas.openxmlformats.org/officeDocument/2006/relationships" id="260" r:id="R76667f6766c8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d2d328e224a4c" /><Relationship Type="http://schemas.openxmlformats.org/officeDocument/2006/relationships/slide" Target="/ppt/slides/slide1.xml" Id="R003e9b757e16444a" /><Relationship Type="http://schemas.openxmlformats.org/officeDocument/2006/relationships/slide" Target="/ppt/slides/slide2.xml" Id="R34eab1c22d6049e0" /><Relationship Type="http://schemas.openxmlformats.org/officeDocument/2006/relationships/slide" Target="/ppt/slides/slide3.xml" Id="R6174823a33934aa0" /><Relationship Type="http://schemas.openxmlformats.org/officeDocument/2006/relationships/slide" Target="/ppt/slides/slide4.xml" Id="Rb02f2520c1b140ce" /><Relationship Type="http://schemas.openxmlformats.org/officeDocument/2006/relationships/slide" Target="/ppt/slides/slide5.xml" Id="R76667f6766c8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662ef01c8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07c34ba66450f" /><Relationship Type="http://schemas.openxmlformats.org/officeDocument/2006/relationships/theme" Target="/ppt/slideMasters/theme/theme1.xml" Id="Rcd910aabc17a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07c34ba66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cc14427e9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0047dfdec40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52284878f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2246d6fdc4c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f4724b78d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