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faee1a90eb48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10cf4f93824376"/>
  </p:sldMasterIdLst>
  <p:sldIdLst>
    <p:sldId xmlns:r="http://schemas.openxmlformats.org/officeDocument/2006/relationships" id="256" r:id="Rcf2a42da80fe494c"/>
    <p:sldId xmlns:r="http://schemas.openxmlformats.org/officeDocument/2006/relationships" id="257" r:id="R381e746be50143f5"/>
    <p:sldId xmlns:r="http://schemas.openxmlformats.org/officeDocument/2006/relationships" id="258" r:id="R30494be1c0c84d8a"/>
    <p:sldId xmlns:r="http://schemas.openxmlformats.org/officeDocument/2006/relationships" id="259" r:id="Rfa8826841c4d42e4"/>
    <p:sldId xmlns:r="http://schemas.openxmlformats.org/officeDocument/2006/relationships" id="260" r:id="Rd2196221bd3544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10cf4f93824376" /><Relationship Type="http://schemas.openxmlformats.org/officeDocument/2006/relationships/slide" Target="/ppt/slides/slide1.xml" Id="Rcf2a42da80fe494c" /><Relationship Type="http://schemas.openxmlformats.org/officeDocument/2006/relationships/slide" Target="/ppt/slides/slide2.xml" Id="R381e746be50143f5" /><Relationship Type="http://schemas.openxmlformats.org/officeDocument/2006/relationships/slide" Target="/ppt/slides/slide3.xml" Id="R30494be1c0c84d8a" /><Relationship Type="http://schemas.openxmlformats.org/officeDocument/2006/relationships/slide" Target="/ppt/slides/slide4.xml" Id="Rfa8826841c4d42e4" /><Relationship Type="http://schemas.openxmlformats.org/officeDocument/2006/relationships/slide" Target="/ppt/slides/slide5.xml" Id="Rd2196221bd3544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e33715da7f48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d774ff12a4fb7" /><Relationship Type="http://schemas.openxmlformats.org/officeDocument/2006/relationships/theme" Target="/ppt/slideMasters/theme/theme1.xml" Id="R0d4863144ef844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4d774ff12a4f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aeffd405848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b8a232f2945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e077ee44b45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881ae8bdd4b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89779086b4f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KIRKELIG FELLESRÅD I OSLO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KIRKELIG FELLESRÅD I OSLO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KIRKELIG FELLESRÅD I OSLO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KIRKELIG FELLESRÅD I OSLO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KIRKELIG FELLESRÅD I OSLO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KIRKELIG FELLESRÅD I OSLO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Akersbakken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62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post.kfio.oslo@kirken.no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oslo.kirken.no/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976 987 608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KIRKELIG FELLESRÅD I OSLO</a:t>
            </a:r>
          </a:p>
        </p:txBody>
      </p:sp>
    </p:spTree>
  </p:cSld>
  <p:clrMapOvr>
    <a:masterClrMapping xmlns:a="http://schemas.openxmlformats.org/drawingml/2006/main"/>
  </p:clrMapOvr>
</p:sld>
</file>