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a983cd7cb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8bc52639d4ca0"/>
  </p:sldMasterIdLst>
  <p:sldIdLst>
    <p:sldId xmlns:r="http://schemas.openxmlformats.org/officeDocument/2006/relationships" id="256" r:id="Rd65e9ca1ddd74348"/>
    <p:sldId xmlns:r="http://schemas.openxmlformats.org/officeDocument/2006/relationships" id="257" r:id="Rda2f1882be084674"/>
    <p:sldId xmlns:r="http://schemas.openxmlformats.org/officeDocument/2006/relationships" id="258" r:id="Rf5ab16b0f4344374"/>
    <p:sldId xmlns:r="http://schemas.openxmlformats.org/officeDocument/2006/relationships" id="259" r:id="R4a5b76356a1246d1"/>
    <p:sldId xmlns:r="http://schemas.openxmlformats.org/officeDocument/2006/relationships" id="260" r:id="Rb413ceda1bcf4f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8bc52639d4ca0" /><Relationship Type="http://schemas.openxmlformats.org/officeDocument/2006/relationships/slide" Target="/ppt/slides/slide1.xml" Id="Rd65e9ca1ddd74348" /><Relationship Type="http://schemas.openxmlformats.org/officeDocument/2006/relationships/slide" Target="/ppt/slides/slide2.xml" Id="Rda2f1882be084674" /><Relationship Type="http://schemas.openxmlformats.org/officeDocument/2006/relationships/slide" Target="/ppt/slides/slide3.xml" Id="Rf5ab16b0f4344374" /><Relationship Type="http://schemas.openxmlformats.org/officeDocument/2006/relationships/slide" Target="/ppt/slides/slide4.xml" Id="R4a5b76356a1246d1" /><Relationship Type="http://schemas.openxmlformats.org/officeDocument/2006/relationships/slide" Target="/ppt/slides/slide5.xml" Id="Rb413ceda1bcf4f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e402c925b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4566735b04968" /><Relationship Type="http://schemas.openxmlformats.org/officeDocument/2006/relationships/theme" Target="/ppt/slideMasters/theme/theme1.xml" Id="R4b3667e81617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4566735b049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b96ed7afb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518b51f5a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4889bc424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eab60c1ae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f6ff43b87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