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addabae10e42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5f8902ea804d28"/>
  </p:sldMasterIdLst>
  <p:sldIdLst>
    <p:sldId xmlns:r="http://schemas.openxmlformats.org/officeDocument/2006/relationships" id="256" r:id="R3f92282348cc45c3"/>
    <p:sldId xmlns:r="http://schemas.openxmlformats.org/officeDocument/2006/relationships" id="257" r:id="R6ab9cd88bde94d1e"/>
    <p:sldId xmlns:r="http://schemas.openxmlformats.org/officeDocument/2006/relationships" id="258" r:id="R69a235ff537446d1"/>
    <p:sldId xmlns:r="http://schemas.openxmlformats.org/officeDocument/2006/relationships" id="259" r:id="R15cc7a744fe24bcf"/>
    <p:sldId xmlns:r="http://schemas.openxmlformats.org/officeDocument/2006/relationships" id="260" r:id="Rd4e8afcd81b44d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f8902ea804d28" /><Relationship Type="http://schemas.openxmlformats.org/officeDocument/2006/relationships/slide" Target="/ppt/slides/slide1.xml" Id="R3f92282348cc45c3" /><Relationship Type="http://schemas.openxmlformats.org/officeDocument/2006/relationships/slide" Target="/ppt/slides/slide2.xml" Id="R6ab9cd88bde94d1e" /><Relationship Type="http://schemas.openxmlformats.org/officeDocument/2006/relationships/slide" Target="/ppt/slides/slide3.xml" Id="R69a235ff537446d1" /><Relationship Type="http://schemas.openxmlformats.org/officeDocument/2006/relationships/slide" Target="/ppt/slides/slide4.xml" Id="R15cc7a744fe24bcf" /><Relationship Type="http://schemas.openxmlformats.org/officeDocument/2006/relationships/slide" Target="/ppt/slides/slide5.xml" Id="Rd4e8afcd81b44d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fd2016da049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af07769984155" /><Relationship Type="http://schemas.openxmlformats.org/officeDocument/2006/relationships/theme" Target="/ppt/slideMasters/theme/theme1.xml" Id="Raeef6ead5e6f41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af077699841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c8b81261347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aa613d31844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9d42e77fb4b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a79c84c024b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d044ce0d54e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KIRKELIG FELLESRÅD I BÆRUM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KIRKELIG FELLESRÅD I BÆRUM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Rådmann Halmrasts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50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kari@baerum.kirken.no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www.baerum.kirken.no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