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cf11a0fd93a490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169a11b6af8452b"/>
  </p:sldMasterIdLst>
  <p:sldIdLst>
    <p:sldId xmlns:r="http://schemas.openxmlformats.org/officeDocument/2006/relationships" id="256" r:id="R8fb46699bac049ff"/>
    <p:sldId xmlns:r="http://schemas.openxmlformats.org/officeDocument/2006/relationships" id="257" r:id="R16ef177503bb4867"/>
    <p:sldId xmlns:r="http://schemas.openxmlformats.org/officeDocument/2006/relationships" id="258" r:id="Rd6e6e4b5bd4c4c49"/>
    <p:sldId xmlns:r="http://schemas.openxmlformats.org/officeDocument/2006/relationships" id="259" r:id="R50329cbe24dd4a7b"/>
    <p:sldId xmlns:r="http://schemas.openxmlformats.org/officeDocument/2006/relationships" id="260" r:id="Rf6becc063c4e46c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169a11b6af8452b" /><Relationship Type="http://schemas.openxmlformats.org/officeDocument/2006/relationships/slide" Target="/ppt/slides/slide1.xml" Id="R8fb46699bac049ff" /><Relationship Type="http://schemas.openxmlformats.org/officeDocument/2006/relationships/slide" Target="/ppt/slides/slide2.xml" Id="R16ef177503bb4867" /><Relationship Type="http://schemas.openxmlformats.org/officeDocument/2006/relationships/slide" Target="/ppt/slides/slide3.xml" Id="Rd6e6e4b5bd4c4c49" /><Relationship Type="http://schemas.openxmlformats.org/officeDocument/2006/relationships/slide" Target="/ppt/slides/slide4.xml" Id="R50329cbe24dd4a7b" /><Relationship Type="http://schemas.openxmlformats.org/officeDocument/2006/relationships/slide" Target="/ppt/slides/slide5.xml" Id="Rf6becc063c4e46c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975c894e009487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c8eae602d84839" /><Relationship Type="http://schemas.openxmlformats.org/officeDocument/2006/relationships/theme" Target="/ppt/slideMasters/theme/theme1.xml" Id="R76f921320dd3496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fc8eae602d8483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39d2cbc2154ad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647cc340134d9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008ecc17924a7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9c47f080c742e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637d53a6e84d4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VESTBY KIRKELIGE FELLESRÅD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VESTBY KIRKELIGE FELLESRÅD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VESTBY KIRKELIGE FELLESRÅD ble etablert [år] og holder til i Vestby.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VESTBY KIRKELIGE FELLESRÅD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VESTBY KIRKELIGE FELLESRÅD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VESTBY KIRKELIGE FELLESRÅD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Risilveien 71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1542 Vestby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64 98 00 70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post.vestby@kirken.no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www.kirken.no/vestby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976 986 121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VESTBY KIRKELIGE FELLESRÅD</a:t>
            </a:r>
          </a:p>
        </p:txBody>
      </p:sp>
    </p:spTree>
  </p:cSld>
  <p:clrMapOvr>
    <a:masterClrMapping xmlns:a="http://schemas.openxmlformats.org/drawingml/2006/main"/>
  </p:clrMapOvr>
</p:sld>
</file>