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bfb7592af049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81f768c48f4909"/>
  </p:sldMasterIdLst>
  <p:sldIdLst>
    <p:sldId xmlns:r="http://schemas.openxmlformats.org/officeDocument/2006/relationships" id="256" r:id="R8dd710f35d1c4bc5"/>
    <p:sldId xmlns:r="http://schemas.openxmlformats.org/officeDocument/2006/relationships" id="257" r:id="R8319c0d08cc74a82"/>
    <p:sldId xmlns:r="http://schemas.openxmlformats.org/officeDocument/2006/relationships" id="258" r:id="R5c8bb70797c5452f"/>
    <p:sldId xmlns:r="http://schemas.openxmlformats.org/officeDocument/2006/relationships" id="259" r:id="R043e083d516c4d24"/>
    <p:sldId xmlns:r="http://schemas.openxmlformats.org/officeDocument/2006/relationships" id="260" r:id="R3b456ab8a20940f5"/>
    <p:sldId xmlns:r="http://schemas.openxmlformats.org/officeDocument/2006/relationships" id="261" r:id="Rde3119f7c68341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81f768c48f4909" /><Relationship Type="http://schemas.openxmlformats.org/officeDocument/2006/relationships/slide" Target="/ppt/slides/slide1.xml" Id="R8dd710f35d1c4bc5" /><Relationship Type="http://schemas.openxmlformats.org/officeDocument/2006/relationships/slide" Target="/ppt/slides/slide2.xml" Id="R8319c0d08cc74a82" /><Relationship Type="http://schemas.openxmlformats.org/officeDocument/2006/relationships/slide" Target="/ppt/slides/slide3.xml" Id="R5c8bb70797c5452f" /><Relationship Type="http://schemas.openxmlformats.org/officeDocument/2006/relationships/slide" Target="/ppt/slides/slide4.xml" Id="R043e083d516c4d24" /><Relationship Type="http://schemas.openxmlformats.org/officeDocument/2006/relationships/slide" Target="/ppt/slides/slide5.xml" Id="R3b456ab8a20940f5" /><Relationship Type="http://schemas.openxmlformats.org/officeDocument/2006/relationships/slide" Target="/ppt/slides/slide6.xml" Id="Rde3119f7c68341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5200cc84c54d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0e254086b490a" /><Relationship Type="http://schemas.openxmlformats.org/officeDocument/2006/relationships/theme" Target="/ppt/slideMasters/theme/theme1.xml" Id="R0cc910d0cf1b4f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e0e254086b49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5c545cf4b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3d1b99e6d48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a7a4ca4844d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6a16e3b4d45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641b0ac4242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26e39416b4f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98 00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