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a686ff97b3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b9a2847b024242"/>
  </p:sldMasterIdLst>
  <p:sldIdLst>
    <p:sldId xmlns:r="http://schemas.openxmlformats.org/officeDocument/2006/relationships" id="256" r:id="R8c8573f894414ce8"/>
    <p:sldId xmlns:r="http://schemas.openxmlformats.org/officeDocument/2006/relationships" id="257" r:id="R5b25bcfdac02400c"/>
    <p:sldId xmlns:r="http://schemas.openxmlformats.org/officeDocument/2006/relationships" id="258" r:id="Rfc49e35578ce4a77"/>
    <p:sldId xmlns:r="http://schemas.openxmlformats.org/officeDocument/2006/relationships" id="259" r:id="R398822b3aa49498e"/>
    <p:sldId xmlns:r="http://schemas.openxmlformats.org/officeDocument/2006/relationships" id="260" r:id="R0ac65a95160b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9a2847b024242" /><Relationship Type="http://schemas.openxmlformats.org/officeDocument/2006/relationships/slide" Target="/ppt/slides/slide1.xml" Id="R8c8573f894414ce8" /><Relationship Type="http://schemas.openxmlformats.org/officeDocument/2006/relationships/slide" Target="/ppt/slides/slide2.xml" Id="R5b25bcfdac02400c" /><Relationship Type="http://schemas.openxmlformats.org/officeDocument/2006/relationships/slide" Target="/ppt/slides/slide3.xml" Id="Rfc49e35578ce4a77" /><Relationship Type="http://schemas.openxmlformats.org/officeDocument/2006/relationships/slide" Target="/ppt/slides/slide4.xml" Id="R398822b3aa49498e" /><Relationship Type="http://schemas.openxmlformats.org/officeDocument/2006/relationships/slide" Target="/ppt/slides/slide5.xml" Id="R0ac65a95160b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3b1a0f1a3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e31ba34e2435f" /><Relationship Type="http://schemas.openxmlformats.org/officeDocument/2006/relationships/theme" Target="/ppt/slideMasters/theme/theme1.xml" Id="R2ef48682a83746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0e31ba34e2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032db0a17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3943f8c29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b291b1cf7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fdcae1ee045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3eb4a7343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SOKN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88 46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SOKN</a:t>
            </a:r>
          </a:p>
        </p:txBody>
      </p:sp>
    </p:spTree>
  </p:cSld>
  <p:clrMapOvr>
    <a:masterClrMapping xmlns:a="http://schemas.openxmlformats.org/drawingml/2006/main"/>
  </p:clrMapOvr>
</p:sld>
</file>