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eda82c77a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7d4f2637b4ff0"/>
  </p:sldMasterIdLst>
  <p:sldIdLst>
    <p:sldId xmlns:r="http://schemas.openxmlformats.org/officeDocument/2006/relationships" id="256" r:id="R8ce13217f31b4138"/>
    <p:sldId xmlns:r="http://schemas.openxmlformats.org/officeDocument/2006/relationships" id="257" r:id="R90dd3a14e1324585"/>
    <p:sldId xmlns:r="http://schemas.openxmlformats.org/officeDocument/2006/relationships" id="258" r:id="Rf5b56a66024e493a"/>
    <p:sldId xmlns:r="http://schemas.openxmlformats.org/officeDocument/2006/relationships" id="259" r:id="Rff531eef43c746bb"/>
    <p:sldId xmlns:r="http://schemas.openxmlformats.org/officeDocument/2006/relationships" id="260" r:id="R2834136787f84434"/>
    <p:sldId xmlns:r="http://schemas.openxmlformats.org/officeDocument/2006/relationships" id="261" r:id="R0022ab72bcf044d7"/>
    <p:sldId xmlns:r="http://schemas.openxmlformats.org/officeDocument/2006/relationships" id="262" r:id="Ra4d86928e6584d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7d4f2637b4ff0" /><Relationship Type="http://schemas.openxmlformats.org/officeDocument/2006/relationships/slide" Target="/ppt/slides/slide1.xml" Id="R8ce13217f31b4138" /><Relationship Type="http://schemas.openxmlformats.org/officeDocument/2006/relationships/slide" Target="/ppt/slides/slide2.xml" Id="R90dd3a14e1324585" /><Relationship Type="http://schemas.openxmlformats.org/officeDocument/2006/relationships/slide" Target="/ppt/slides/slide3.xml" Id="Rf5b56a66024e493a" /><Relationship Type="http://schemas.openxmlformats.org/officeDocument/2006/relationships/slide" Target="/ppt/slides/slide4.xml" Id="Rff531eef43c746bb" /><Relationship Type="http://schemas.openxmlformats.org/officeDocument/2006/relationships/slide" Target="/ppt/slides/slide5.xml" Id="R2834136787f84434" /><Relationship Type="http://schemas.openxmlformats.org/officeDocument/2006/relationships/slide" Target="/ppt/slides/slide6.xml" Id="R0022ab72bcf044d7" /><Relationship Type="http://schemas.openxmlformats.org/officeDocument/2006/relationships/slide" Target="/ppt/slides/slide7.xml" Id="Ra4d86928e6584d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14db44698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d0822c7424f35" /><Relationship Type="http://schemas.openxmlformats.org/officeDocument/2006/relationships/theme" Target="/ppt/slideMasters/theme/theme1.xml" Id="R296ea2416a1a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d0822c742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3f654a346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6d63d597a47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cab5b3b5c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f1903bd7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4123eedb4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853ecde09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3b0e54651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DØRER OG VINDUER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DØRER OG VINDUER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100 898 971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−6 426 441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32 692 762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STORENG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SIGURD HANSEN KJENSETH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62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ordre.roros@roros-bruk.no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976 982 576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DØRER OG VINDUER AS</a:t>
            </a:r>
          </a:p>
        </p:txBody>
      </p:sp>
    </p:spTree>
  </p:cSld>
  <p:clrMapOvr>
    <a:masterClrMapping xmlns:a="http://schemas.openxmlformats.org/drawingml/2006/main"/>
  </p:clrMapOvr>
</p:sld>
</file>