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866042f4b45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99fd980fe469b"/>
  </p:sldMasterIdLst>
  <p:sldIdLst>
    <p:sldId xmlns:r="http://schemas.openxmlformats.org/officeDocument/2006/relationships" id="256" r:id="R27d251afb08d43da"/>
    <p:sldId xmlns:r="http://schemas.openxmlformats.org/officeDocument/2006/relationships" id="257" r:id="Rd229301cc970486b"/>
    <p:sldId xmlns:r="http://schemas.openxmlformats.org/officeDocument/2006/relationships" id="258" r:id="R38b1e6b40dbb4d45"/>
    <p:sldId xmlns:r="http://schemas.openxmlformats.org/officeDocument/2006/relationships" id="259" r:id="R5084fa3021444c01"/>
    <p:sldId xmlns:r="http://schemas.openxmlformats.org/officeDocument/2006/relationships" id="260" r:id="Rd826f831e5df4d18"/>
    <p:sldId xmlns:r="http://schemas.openxmlformats.org/officeDocument/2006/relationships" id="261" r:id="R48a2cbc1039e4604"/>
    <p:sldId xmlns:r="http://schemas.openxmlformats.org/officeDocument/2006/relationships" id="262" r:id="Ra326548ec523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99fd980fe469b" /><Relationship Type="http://schemas.openxmlformats.org/officeDocument/2006/relationships/slide" Target="/ppt/slides/slide1.xml" Id="R27d251afb08d43da" /><Relationship Type="http://schemas.openxmlformats.org/officeDocument/2006/relationships/slide" Target="/ppt/slides/slide2.xml" Id="Rd229301cc970486b" /><Relationship Type="http://schemas.openxmlformats.org/officeDocument/2006/relationships/slide" Target="/ppt/slides/slide3.xml" Id="R38b1e6b40dbb4d45" /><Relationship Type="http://schemas.openxmlformats.org/officeDocument/2006/relationships/slide" Target="/ppt/slides/slide4.xml" Id="R5084fa3021444c01" /><Relationship Type="http://schemas.openxmlformats.org/officeDocument/2006/relationships/slide" Target="/ppt/slides/slide5.xml" Id="Rd826f831e5df4d18" /><Relationship Type="http://schemas.openxmlformats.org/officeDocument/2006/relationships/slide" Target="/ppt/slides/slide6.xml" Id="R48a2cbc1039e4604" /><Relationship Type="http://schemas.openxmlformats.org/officeDocument/2006/relationships/slide" Target="/ppt/slides/slide7.xml" Id="Ra326548ec523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85d237b1a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c779cc454ee1" /><Relationship Type="http://schemas.openxmlformats.org/officeDocument/2006/relationships/theme" Target="/ppt/slideMasters/theme/theme1.xml" Id="Ra6c64fe52bf4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dcc779cc454e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7f249faac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33d8c72fe4c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2c498973a49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c0fedcb5e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9dd26491b40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f9736093f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fe644191e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8 338 426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6 979 081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