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8dc269557848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d1799711564cb2"/>
  </p:sldMasterIdLst>
  <p:sldIdLst>
    <p:sldId xmlns:r="http://schemas.openxmlformats.org/officeDocument/2006/relationships" id="256" r:id="R6dd5cb383c704047"/>
    <p:sldId xmlns:r="http://schemas.openxmlformats.org/officeDocument/2006/relationships" id="257" r:id="R3375b95a49514353"/>
    <p:sldId xmlns:r="http://schemas.openxmlformats.org/officeDocument/2006/relationships" id="258" r:id="Reb0a0b1aa08f4e49"/>
    <p:sldId xmlns:r="http://schemas.openxmlformats.org/officeDocument/2006/relationships" id="259" r:id="R4ba51000e6644c23"/>
    <p:sldId xmlns:r="http://schemas.openxmlformats.org/officeDocument/2006/relationships" id="260" r:id="Re87d633498894e9c"/>
    <p:sldId xmlns:r="http://schemas.openxmlformats.org/officeDocument/2006/relationships" id="261" r:id="R31a6738045ec4fed"/>
    <p:sldId xmlns:r="http://schemas.openxmlformats.org/officeDocument/2006/relationships" id="262" r:id="R86368f008fe74f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d1799711564cb2" /><Relationship Type="http://schemas.openxmlformats.org/officeDocument/2006/relationships/slide" Target="/ppt/slides/slide1.xml" Id="R6dd5cb383c704047" /><Relationship Type="http://schemas.openxmlformats.org/officeDocument/2006/relationships/slide" Target="/ppt/slides/slide2.xml" Id="R3375b95a49514353" /><Relationship Type="http://schemas.openxmlformats.org/officeDocument/2006/relationships/slide" Target="/ppt/slides/slide3.xml" Id="Reb0a0b1aa08f4e49" /><Relationship Type="http://schemas.openxmlformats.org/officeDocument/2006/relationships/slide" Target="/ppt/slides/slide4.xml" Id="R4ba51000e6644c23" /><Relationship Type="http://schemas.openxmlformats.org/officeDocument/2006/relationships/slide" Target="/ppt/slides/slide5.xml" Id="Re87d633498894e9c" /><Relationship Type="http://schemas.openxmlformats.org/officeDocument/2006/relationships/slide" Target="/ppt/slides/slide6.xml" Id="R31a6738045ec4fed" /><Relationship Type="http://schemas.openxmlformats.org/officeDocument/2006/relationships/slide" Target="/ppt/slides/slide7.xml" Id="R86368f008fe74f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c8f2e29e1a41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c4c7d22804972" /><Relationship Type="http://schemas.openxmlformats.org/officeDocument/2006/relationships/theme" Target="/ppt/slideMasters/theme/theme1.xml" Id="Re0c06e72a1e94d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1c4c7d228049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e3ebd332f42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2f1b7aaa742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82ae9096a4a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7cfb12f634d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62a885b51b46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979971f6944b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f2baea1aa74a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FLØTRE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FLØTRE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FLØTRE HOLDING AS ble etablert [år] og holder til i Fjellhamar.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FLØTRE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FLØTRE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FLØTRE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981 810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562 219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906 469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4 335 608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15 172 181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FLØTRE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FLØTRE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FLØTRE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SIGNE FLØTRE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FLØTRE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Heimdalsveien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1464 Fjellhamar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976 948 459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FLØTRE HOLDING AS</a:t>
            </a:r>
          </a:p>
        </p:txBody>
      </p:sp>
    </p:spTree>
  </p:cSld>
  <p:clrMapOvr>
    <a:masterClrMapping xmlns:a="http://schemas.openxmlformats.org/drawingml/2006/main"/>
  </p:clrMapOvr>
</p:sld>
</file>