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c3472542a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302948b5e45d4"/>
  </p:sldMasterIdLst>
  <p:sldIdLst>
    <p:sldId xmlns:r="http://schemas.openxmlformats.org/officeDocument/2006/relationships" id="256" r:id="Ref696b35f5c54a9b"/>
    <p:sldId xmlns:r="http://schemas.openxmlformats.org/officeDocument/2006/relationships" id="257" r:id="R8682e2874bc4436b"/>
    <p:sldId xmlns:r="http://schemas.openxmlformats.org/officeDocument/2006/relationships" id="258" r:id="R79a882a5c12d4550"/>
    <p:sldId xmlns:r="http://schemas.openxmlformats.org/officeDocument/2006/relationships" id="259" r:id="R87bb4f2a87e943aa"/>
    <p:sldId xmlns:r="http://schemas.openxmlformats.org/officeDocument/2006/relationships" id="260" r:id="R888e0e0afe3d49e1"/>
    <p:sldId xmlns:r="http://schemas.openxmlformats.org/officeDocument/2006/relationships" id="261" r:id="Rff9ac0bb03304196"/>
    <p:sldId xmlns:r="http://schemas.openxmlformats.org/officeDocument/2006/relationships" id="262" r:id="R453220c757b9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302948b5e45d4" /><Relationship Type="http://schemas.openxmlformats.org/officeDocument/2006/relationships/slide" Target="/ppt/slides/slide1.xml" Id="Ref696b35f5c54a9b" /><Relationship Type="http://schemas.openxmlformats.org/officeDocument/2006/relationships/slide" Target="/ppt/slides/slide2.xml" Id="R8682e2874bc4436b" /><Relationship Type="http://schemas.openxmlformats.org/officeDocument/2006/relationships/slide" Target="/ppt/slides/slide3.xml" Id="R79a882a5c12d4550" /><Relationship Type="http://schemas.openxmlformats.org/officeDocument/2006/relationships/slide" Target="/ppt/slides/slide4.xml" Id="R87bb4f2a87e943aa" /><Relationship Type="http://schemas.openxmlformats.org/officeDocument/2006/relationships/slide" Target="/ppt/slides/slide5.xml" Id="R888e0e0afe3d49e1" /><Relationship Type="http://schemas.openxmlformats.org/officeDocument/2006/relationships/slide" Target="/ppt/slides/slide6.xml" Id="Rff9ac0bb03304196" /><Relationship Type="http://schemas.openxmlformats.org/officeDocument/2006/relationships/slide" Target="/ppt/slides/slide7.xml" Id="R453220c757b9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cffbd8ca3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7414057e411a" /><Relationship Type="http://schemas.openxmlformats.org/officeDocument/2006/relationships/theme" Target="/ppt/slideMasters/theme/theme1.xml" Id="Rdab5cdf49165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5f7414057e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c2ae63d04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e4a67e97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f2ff6a14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45302aea6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60102196d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aa432fdc14f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ccf42d78f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MAT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6 885 126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7 043 642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Ludvigsen, Sommerfrydveien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976 947 894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