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528d4208ce41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6c85542300463f"/>
  </p:sldMasterIdLst>
  <p:sldIdLst>
    <p:sldId xmlns:r="http://schemas.openxmlformats.org/officeDocument/2006/relationships" id="256" r:id="R3d12c1f9c9c0418b"/>
    <p:sldId xmlns:r="http://schemas.openxmlformats.org/officeDocument/2006/relationships" id="257" r:id="Re99d6e36865a4d17"/>
    <p:sldId xmlns:r="http://schemas.openxmlformats.org/officeDocument/2006/relationships" id="258" r:id="R8bcd2d5585924072"/>
    <p:sldId xmlns:r="http://schemas.openxmlformats.org/officeDocument/2006/relationships" id="259" r:id="Rb196f187e02d47d4"/>
    <p:sldId xmlns:r="http://schemas.openxmlformats.org/officeDocument/2006/relationships" id="260" r:id="R75d6d56575f240a9"/>
    <p:sldId xmlns:r="http://schemas.openxmlformats.org/officeDocument/2006/relationships" id="261" r:id="R6776e8fd0a9f4a02"/>
    <p:sldId xmlns:r="http://schemas.openxmlformats.org/officeDocument/2006/relationships" id="262" r:id="Rf954ca7b84d443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6c85542300463f" /><Relationship Type="http://schemas.openxmlformats.org/officeDocument/2006/relationships/slide" Target="/ppt/slides/slide1.xml" Id="R3d12c1f9c9c0418b" /><Relationship Type="http://schemas.openxmlformats.org/officeDocument/2006/relationships/slide" Target="/ppt/slides/slide2.xml" Id="Re99d6e36865a4d17" /><Relationship Type="http://schemas.openxmlformats.org/officeDocument/2006/relationships/slide" Target="/ppt/slides/slide3.xml" Id="R8bcd2d5585924072" /><Relationship Type="http://schemas.openxmlformats.org/officeDocument/2006/relationships/slide" Target="/ppt/slides/slide4.xml" Id="Rb196f187e02d47d4" /><Relationship Type="http://schemas.openxmlformats.org/officeDocument/2006/relationships/slide" Target="/ppt/slides/slide5.xml" Id="R75d6d56575f240a9" /><Relationship Type="http://schemas.openxmlformats.org/officeDocument/2006/relationships/slide" Target="/ppt/slides/slide6.xml" Id="R6776e8fd0a9f4a02" /><Relationship Type="http://schemas.openxmlformats.org/officeDocument/2006/relationships/slide" Target="/ppt/slides/slide7.xml" Id="Rf954ca7b84d443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a36fb32ad41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842b714484638" /><Relationship Type="http://schemas.openxmlformats.org/officeDocument/2006/relationships/theme" Target="/ppt/slideMasters/theme/theme1.xml" Id="R378b4ce99a1540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d842b7144846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941dafa3a4d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5fd48d00b4a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69ffe636745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dd61e0d704d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6369982ca45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418a807bf41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a2ddc2a9c4f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592 766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392 595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HARALD KALLUM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UNDIS HELENE KALLUM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KALLUM VØRNER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KALLUM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KALLUM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Damveien 17C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976 936 973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