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a4baf196374d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fccc37c9f344fb"/>
  </p:sldMasterIdLst>
  <p:sldIdLst>
    <p:sldId xmlns:r="http://schemas.openxmlformats.org/officeDocument/2006/relationships" id="256" r:id="Rc3138e731b9d4294"/>
    <p:sldId xmlns:r="http://schemas.openxmlformats.org/officeDocument/2006/relationships" id="257" r:id="Rec8a6b3c48824935"/>
    <p:sldId xmlns:r="http://schemas.openxmlformats.org/officeDocument/2006/relationships" id="258" r:id="Rf30b0a732f444f2c"/>
    <p:sldId xmlns:r="http://schemas.openxmlformats.org/officeDocument/2006/relationships" id="259" r:id="Rd9fe54f95e5c4834"/>
    <p:sldId xmlns:r="http://schemas.openxmlformats.org/officeDocument/2006/relationships" id="260" r:id="R17ca7e05127548aa"/>
    <p:sldId xmlns:r="http://schemas.openxmlformats.org/officeDocument/2006/relationships" id="261" r:id="Rcc148efa3718496c"/>
    <p:sldId xmlns:r="http://schemas.openxmlformats.org/officeDocument/2006/relationships" id="262" r:id="R40fdd5d8c6794d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fccc37c9f344fb" /><Relationship Type="http://schemas.openxmlformats.org/officeDocument/2006/relationships/slide" Target="/ppt/slides/slide1.xml" Id="Rc3138e731b9d4294" /><Relationship Type="http://schemas.openxmlformats.org/officeDocument/2006/relationships/slide" Target="/ppt/slides/slide2.xml" Id="Rec8a6b3c48824935" /><Relationship Type="http://schemas.openxmlformats.org/officeDocument/2006/relationships/slide" Target="/ppt/slides/slide3.xml" Id="Rf30b0a732f444f2c" /><Relationship Type="http://schemas.openxmlformats.org/officeDocument/2006/relationships/slide" Target="/ppt/slides/slide4.xml" Id="Rd9fe54f95e5c4834" /><Relationship Type="http://schemas.openxmlformats.org/officeDocument/2006/relationships/slide" Target="/ppt/slides/slide5.xml" Id="R17ca7e05127548aa" /><Relationship Type="http://schemas.openxmlformats.org/officeDocument/2006/relationships/slide" Target="/ppt/slides/slide6.xml" Id="Rcc148efa3718496c" /><Relationship Type="http://schemas.openxmlformats.org/officeDocument/2006/relationships/slide" Target="/ppt/slides/slide7.xml" Id="R40fdd5d8c6794d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b22c1a51634d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5ac3c822d4703" /><Relationship Type="http://schemas.openxmlformats.org/officeDocument/2006/relationships/theme" Target="/ppt/slideMasters/theme/theme1.xml" Id="R106b2c0c528649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05ac3c822d47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add5d44da4b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59868bbed4d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79ec1b081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13edeae734d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e095515094d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74617abab340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d224524f345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PER HAGEN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HAGEN AS ble etablert [år] og holder til i Rendalen.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38 709 389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2 321 796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1 720 627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5 584 758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16 909 600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E-HAGEN-HOLDING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Engerdalsveien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2485 Rendalen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post@perhagenas.no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976 911 032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HAGEN AS</a:t>
            </a:r>
          </a:p>
        </p:txBody>
      </p:sp>
    </p:spTree>
  </p:cSld>
  <p:clrMapOvr>
    <a:masterClrMapping xmlns:a="http://schemas.openxmlformats.org/drawingml/2006/main"/>
  </p:clrMapOvr>
</p:sld>
</file>