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d1342afb5f43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441c7aafea44095"/>
  </p:sldMasterIdLst>
  <p:sldIdLst>
    <p:sldId xmlns:r="http://schemas.openxmlformats.org/officeDocument/2006/relationships" id="256" r:id="R57cd4e2f142f46f5"/>
    <p:sldId xmlns:r="http://schemas.openxmlformats.org/officeDocument/2006/relationships" id="257" r:id="R88af15d0d6064aab"/>
    <p:sldId xmlns:r="http://schemas.openxmlformats.org/officeDocument/2006/relationships" id="258" r:id="R84ec4917e3454dc9"/>
    <p:sldId xmlns:r="http://schemas.openxmlformats.org/officeDocument/2006/relationships" id="259" r:id="R5e49a721b87b4971"/>
    <p:sldId xmlns:r="http://schemas.openxmlformats.org/officeDocument/2006/relationships" id="260" r:id="Rdac155dcfc23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41c7aafea44095" /><Relationship Type="http://schemas.openxmlformats.org/officeDocument/2006/relationships/slide" Target="/ppt/slides/slide1.xml" Id="R57cd4e2f142f46f5" /><Relationship Type="http://schemas.openxmlformats.org/officeDocument/2006/relationships/slide" Target="/ppt/slides/slide2.xml" Id="R88af15d0d6064aab" /><Relationship Type="http://schemas.openxmlformats.org/officeDocument/2006/relationships/slide" Target="/ppt/slides/slide3.xml" Id="R84ec4917e3454dc9" /><Relationship Type="http://schemas.openxmlformats.org/officeDocument/2006/relationships/slide" Target="/ppt/slides/slide4.xml" Id="R5e49a721b87b4971" /><Relationship Type="http://schemas.openxmlformats.org/officeDocument/2006/relationships/slide" Target="/ppt/slides/slide5.xml" Id="Rdac155dcfc23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e8c19ee554a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ef870f5f14226" /><Relationship Type="http://schemas.openxmlformats.org/officeDocument/2006/relationships/theme" Target="/ppt/slideMasters/theme/theme1.xml" Id="Re880c68a169847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aef870f5f142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717dbc5544d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fd1faba2749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134635ee842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9fd8733c349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bf19a0da943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DANIC (DANIELSEN INFORMATICS &amp; CONSULTING)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DANIC (DANIELSEN INFORMATICS &amp; CONSULTING)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976 894 839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DANIC (DANIELSEN INFORMATICS &amp; CONSULTING) AS</a:t>
            </a:r>
          </a:p>
        </p:txBody>
      </p:sp>
    </p:spTree>
  </p:cSld>
  <p:clrMapOvr>
    <a:masterClrMapping xmlns:a="http://schemas.openxmlformats.org/drawingml/2006/main"/>
  </p:clrMapOvr>
</p:sld>
</file>