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237025da5549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fd4717343b42ae"/>
  </p:sldMasterIdLst>
  <p:sldIdLst>
    <p:sldId xmlns:r="http://schemas.openxmlformats.org/officeDocument/2006/relationships" id="256" r:id="Rd0887e1dab134d93"/>
    <p:sldId xmlns:r="http://schemas.openxmlformats.org/officeDocument/2006/relationships" id="257" r:id="Rdf14d1b96aa0482f"/>
    <p:sldId xmlns:r="http://schemas.openxmlformats.org/officeDocument/2006/relationships" id="258" r:id="R86d158aeae66435b"/>
    <p:sldId xmlns:r="http://schemas.openxmlformats.org/officeDocument/2006/relationships" id="259" r:id="R0be3ab20105f4855"/>
    <p:sldId xmlns:r="http://schemas.openxmlformats.org/officeDocument/2006/relationships" id="260" r:id="R010a148103e14e73"/>
    <p:sldId xmlns:r="http://schemas.openxmlformats.org/officeDocument/2006/relationships" id="261" r:id="R62d24874f8ad4525"/>
    <p:sldId xmlns:r="http://schemas.openxmlformats.org/officeDocument/2006/relationships" id="262" r:id="Rbc41d6e2c0f543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fd4717343b42ae" /><Relationship Type="http://schemas.openxmlformats.org/officeDocument/2006/relationships/slide" Target="/ppt/slides/slide1.xml" Id="Rd0887e1dab134d93" /><Relationship Type="http://schemas.openxmlformats.org/officeDocument/2006/relationships/slide" Target="/ppt/slides/slide2.xml" Id="Rdf14d1b96aa0482f" /><Relationship Type="http://schemas.openxmlformats.org/officeDocument/2006/relationships/slide" Target="/ppt/slides/slide3.xml" Id="R86d158aeae66435b" /><Relationship Type="http://schemas.openxmlformats.org/officeDocument/2006/relationships/slide" Target="/ppt/slides/slide4.xml" Id="R0be3ab20105f4855" /><Relationship Type="http://schemas.openxmlformats.org/officeDocument/2006/relationships/slide" Target="/ppt/slides/slide5.xml" Id="R010a148103e14e73" /><Relationship Type="http://schemas.openxmlformats.org/officeDocument/2006/relationships/slide" Target="/ppt/slides/slide6.xml" Id="R62d24874f8ad4525" /><Relationship Type="http://schemas.openxmlformats.org/officeDocument/2006/relationships/slide" Target="/ppt/slides/slide7.xml" Id="Rbc41d6e2c0f543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f48c33a0524d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89d7f317604dd0" /><Relationship Type="http://schemas.openxmlformats.org/officeDocument/2006/relationships/theme" Target="/ppt/slideMasters/theme/theme1.xml" Id="R27aab002b29f48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89d7f317604d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0a655f708d4a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3ab041a9c14a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f29897e9cc40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23fbbbd72748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81093bce7045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69485ff22e49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d107ae1bab4a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TEMA REGNSKAP JESSHEIM 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REGNSKAP JESSHEIM 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TEMA REGNSKAP JESSHEIM  AS ble etablert [år] og holder til i Jessheim.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REGNSKAP JESSHEIM 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REGNSKAP JESSHEIM 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REGNSKAP JESSHEIM 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5 978 155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183 098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222 936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3 001 904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4 182 974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REGNSKAP JESSHEIM 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ÅGE NILSEN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REGNSKAP JESSHEIM 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Bulls veg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2069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98 63 98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post@tema.as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976 890 469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REGNSKAP JESSHEIM  AS</a:t>
            </a:r>
          </a:p>
        </p:txBody>
      </p:sp>
    </p:spTree>
  </p:cSld>
  <p:clrMapOvr>
    <a:masterClrMapping xmlns:a="http://schemas.openxmlformats.org/drawingml/2006/main"/>
  </p:clrMapOvr>
</p:sld>
</file>