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69294152ff46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6139052d264e5b"/>
  </p:sldMasterIdLst>
  <p:sldIdLst>
    <p:sldId xmlns:r="http://schemas.openxmlformats.org/officeDocument/2006/relationships" id="256" r:id="R6b63863530b047cb"/>
    <p:sldId xmlns:r="http://schemas.openxmlformats.org/officeDocument/2006/relationships" id="257" r:id="Rc872a28a228f47fd"/>
    <p:sldId xmlns:r="http://schemas.openxmlformats.org/officeDocument/2006/relationships" id="258" r:id="Rfcf1efe2e40b4a50"/>
    <p:sldId xmlns:r="http://schemas.openxmlformats.org/officeDocument/2006/relationships" id="259" r:id="R5cedeaf198cb464e"/>
    <p:sldId xmlns:r="http://schemas.openxmlformats.org/officeDocument/2006/relationships" id="260" r:id="R12bc3680ffee4ea7"/>
    <p:sldId xmlns:r="http://schemas.openxmlformats.org/officeDocument/2006/relationships" id="261" r:id="Rcf659d766e6d46d9"/>
    <p:sldId xmlns:r="http://schemas.openxmlformats.org/officeDocument/2006/relationships" id="262" r:id="R974fbc46dcf04b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6139052d264e5b" /><Relationship Type="http://schemas.openxmlformats.org/officeDocument/2006/relationships/slide" Target="/ppt/slides/slide1.xml" Id="R6b63863530b047cb" /><Relationship Type="http://schemas.openxmlformats.org/officeDocument/2006/relationships/slide" Target="/ppt/slides/slide2.xml" Id="Rc872a28a228f47fd" /><Relationship Type="http://schemas.openxmlformats.org/officeDocument/2006/relationships/slide" Target="/ppt/slides/slide3.xml" Id="Rfcf1efe2e40b4a50" /><Relationship Type="http://schemas.openxmlformats.org/officeDocument/2006/relationships/slide" Target="/ppt/slides/slide4.xml" Id="R5cedeaf198cb464e" /><Relationship Type="http://schemas.openxmlformats.org/officeDocument/2006/relationships/slide" Target="/ppt/slides/slide5.xml" Id="R12bc3680ffee4ea7" /><Relationship Type="http://schemas.openxmlformats.org/officeDocument/2006/relationships/slide" Target="/ppt/slides/slide6.xml" Id="Rcf659d766e6d46d9" /><Relationship Type="http://schemas.openxmlformats.org/officeDocument/2006/relationships/slide" Target="/ppt/slides/slide7.xml" Id="R974fbc46dcf04b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47a6a7fbf641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1913f65fc49e8" /><Relationship Type="http://schemas.openxmlformats.org/officeDocument/2006/relationships/theme" Target="/ppt/slideMasters/theme/theme1.xml" Id="Re9991c5f393945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11913f65fc49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ff69600a24f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c75da2e7443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b29f00eff41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92cd884c34a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d1dbc40934e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d5238c6924e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cb002f6844e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RVS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224 816 854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10 960 892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9 391 775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28 511 406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72 166 091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ULTRA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07060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firmapost@rvsas.no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www.rvsas.no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976 878 949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AS</a:t>
            </a:r>
          </a:p>
        </p:txBody>
      </p:sp>
    </p:spTree>
  </p:cSld>
  <p:clrMapOvr>
    <a:masterClrMapping xmlns:a="http://schemas.openxmlformats.org/drawingml/2006/main"/>
  </p:clrMapOvr>
</p:sld>
</file>