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c724afa5a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2e89013094523"/>
  </p:sldMasterIdLst>
  <p:sldIdLst>
    <p:sldId xmlns:r="http://schemas.openxmlformats.org/officeDocument/2006/relationships" id="256" r:id="Rccfc9c3a0fc74237"/>
    <p:sldId xmlns:r="http://schemas.openxmlformats.org/officeDocument/2006/relationships" id="257" r:id="R43378a1356184071"/>
    <p:sldId xmlns:r="http://schemas.openxmlformats.org/officeDocument/2006/relationships" id="258" r:id="R5b57f16773fb45e2"/>
    <p:sldId xmlns:r="http://schemas.openxmlformats.org/officeDocument/2006/relationships" id="259" r:id="R41b780c4cc5148c8"/>
    <p:sldId xmlns:r="http://schemas.openxmlformats.org/officeDocument/2006/relationships" id="260" r:id="Rc97374938f70492d"/>
    <p:sldId xmlns:r="http://schemas.openxmlformats.org/officeDocument/2006/relationships" id="261" r:id="Rab256e7855634cec"/>
    <p:sldId xmlns:r="http://schemas.openxmlformats.org/officeDocument/2006/relationships" id="262" r:id="Rf18301166579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2e89013094523" /><Relationship Type="http://schemas.openxmlformats.org/officeDocument/2006/relationships/slide" Target="/ppt/slides/slide1.xml" Id="Rccfc9c3a0fc74237" /><Relationship Type="http://schemas.openxmlformats.org/officeDocument/2006/relationships/slide" Target="/ppt/slides/slide2.xml" Id="R43378a1356184071" /><Relationship Type="http://schemas.openxmlformats.org/officeDocument/2006/relationships/slide" Target="/ppt/slides/slide3.xml" Id="R5b57f16773fb45e2" /><Relationship Type="http://schemas.openxmlformats.org/officeDocument/2006/relationships/slide" Target="/ppt/slides/slide4.xml" Id="R41b780c4cc5148c8" /><Relationship Type="http://schemas.openxmlformats.org/officeDocument/2006/relationships/slide" Target="/ppt/slides/slide5.xml" Id="Rc97374938f70492d" /><Relationship Type="http://schemas.openxmlformats.org/officeDocument/2006/relationships/slide" Target="/ppt/slides/slide6.xml" Id="Rab256e7855634cec" /><Relationship Type="http://schemas.openxmlformats.org/officeDocument/2006/relationships/slide" Target="/ppt/slides/slide7.xml" Id="Rf18301166579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512e92ac4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9f714a7fa4459" /><Relationship Type="http://schemas.openxmlformats.org/officeDocument/2006/relationships/theme" Target="/ppt/slideMasters/theme/theme1.xml" Id="R49281aaeb3494d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9f714a7fa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d65abfc40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811a65f03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85a136bae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49270e10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1b4e81d4c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ad2aaac38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4ece8d31e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MORTEN LIMA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Bruraberget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sandnes@consis.no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www.consis.no/sandnes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976 875 796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