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6e962aa70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639c15d1c490e"/>
  </p:sldMasterIdLst>
  <p:sldIdLst>
    <p:sldId xmlns:r="http://schemas.openxmlformats.org/officeDocument/2006/relationships" id="256" r:id="Rdf41a08ae4eb4c05"/>
    <p:sldId xmlns:r="http://schemas.openxmlformats.org/officeDocument/2006/relationships" id="257" r:id="R26cf16afba0d4ece"/>
    <p:sldId xmlns:r="http://schemas.openxmlformats.org/officeDocument/2006/relationships" id="258" r:id="Red84d0f7492d4070"/>
    <p:sldId xmlns:r="http://schemas.openxmlformats.org/officeDocument/2006/relationships" id="259" r:id="Rd1a3fc3211aa45d1"/>
    <p:sldId xmlns:r="http://schemas.openxmlformats.org/officeDocument/2006/relationships" id="260" r:id="Rfabd74a9c3814866"/>
    <p:sldId xmlns:r="http://schemas.openxmlformats.org/officeDocument/2006/relationships" id="261" r:id="Rad4b29cebccb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639c15d1c490e" /><Relationship Type="http://schemas.openxmlformats.org/officeDocument/2006/relationships/slide" Target="/ppt/slides/slide1.xml" Id="Rdf41a08ae4eb4c05" /><Relationship Type="http://schemas.openxmlformats.org/officeDocument/2006/relationships/slide" Target="/ppt/slides/slide2.xml" Id="R26cf16afba0d4ece" /><Relationship Type="http://schemas.openxmlformats.org/officeDocument/2006/relationships/slide" Target="/ppt/slides/slide3.xml" Id="Red84d0f7492d4070" /><Relationship Type="http://schemas.openxmlformats.org/officeDocument/2006/relationships/slide" Target="/ppt/slides/slide4.xml" Id="Rd1a3fc3211aa45d1" /><Relationship Type="http://schemas.openxmlformats.org/officeDocument/2006/relationships/slide" Target="/ppt/slides/slide5.xml" Id="Rfabd74a9c3814866" /><Relationship Type="http://schemas.openxmlformats.org/officeDocument/2006/relationships/slide" Target="/ppt/slides/slide6.xml" Id="Rad4b29cebccb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b611ac2b0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43900bc604d3e" /><Relationship Type="http://schemas.openxmlformats.org/officeDocument/2006/relationships/theme" Target="/ppt/slideMasters/theme/theme1.xml" Id="R3c29fc336702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43900bc60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b2940c7e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b5839506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9fe38bc443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ea9df7690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a7f29465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2c4a5636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Bruraberget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www.consis.no/sandnes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976 875 796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