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d7eec8025947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15ea2c6dc8488e"/>
  </p:sldMasterIdLst>
  <p:sldIdLst>
    <p:sldId xmlns:r="http://schemas.openxmlformats.org/officeDocument/2006/relationships" id="256" r:id="Rb4d8c08a54024247"/>
    <p:sldId xmlns:r="http://schemas.openxmlformats.org/officeDocument/2006/relationships" id="257" r:id="R8eca34cfe2ea44a4"/>
    <p:sldId xmlns:r="http://schemas.openxmlformats.org/officeDocument/2006/relationships" id="258" r:id="R5cbfa6f74e8b4fb9"/>
    <p:sldId xmlns:r="http://schemas.openxmlformats.org/officeDocument/2006/relationships" id="259" r:id="R8715cb211cb24bff"/>
    <p:sldId xmlns:r="http://schemas.openxmlformats.org/officeDocument/2006/relationships" id="260" r:id="R734b55c32c6a45c4"/>
    <p:sldId xmlns:r="http://schemas.openxmlformats.org/officeDocument/2006/relationships" id="261" r:id="Rfa498c9ed3504dbd"/>
    <p:sldId xmlns:r="http://schemas.openxmlformats.org/officeDocument/2006/relationships" id="262" r:id="R668cbb526c9f47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5ea2c6dc8488e" /><Relationship Type="http://schemas.openxmlformats.org/officeDocument/2006/relationships/slide" Target="/ppt/slides/slide1.xml" Id="Rb4d8c08a54024247" /><Relationship Type="http://schemas.openxmlformats.org/officeDocument/2006/relationships/slide" Target="/ppt/slides/slide2.xml" Id="R8eca34cfe2ea44a4" /><Relationship Type="http://schemas.openxmlformats.org/officeDocument/2006/relationships/slide" Target="/ppt/slides/slide3.xml" Id="R5cbfa6f74e8b4fb9" /><Relationship Type="http://schemas.openxmlformats.org/officeDocument/2006/relationships/slide" Target="/ppt/slides/slide4.xml" Id="R8715cb211cb24bff" /><Relationship Type="http://schemas.openxmlformats.org/officeDocument/2006/relationships/slide" Target="/ppt/slides/slide5.xml" Id="R734b55c32c6a45c4" /><Relationship Type="http://schemas.openxmlformats.org/officeDocument/2006/relationships/slide" Target="/ppt/slides/slide6.xml" Id="Rfa498c9ed3504dbd" /><Relationship Type="http://schemas.openxmlformats.org/officeDocument/2006/relationships/slide" Target="/ppt/slides/slide7.xml" Id="R668cbb526c9f47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a0a9b94fa45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c2e2504554057" /><Relationship Type="http://schemas.openxmlformats.org/officeDocument/2006/relationships/theme" Target="/ppt/slideMasters/theme/theme1.xml" Id="R2bc023b6ffbd45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1c2e25045540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aa3c1334b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97a6a73614c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ac716dfa3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f6ee8bfbe49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ea5f53e39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d31395ee54f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d7dcb0ab9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TRAFIKKONTORET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TRAFIKKONTORET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181 254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114 824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1 439 911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1 509 453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LARS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KATE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TRAFIKKONTORET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lstorm@online.no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976 875 613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TRAFIKKONTORET AS</a:t>
            </a:r>
          </a:p>
        </p:txBody>
      </p:sp>
    </p:spTree>
  </p:cSld>
  <p:clrMapOvr>
    <a:masterClrMapping xmlns:a="http://schemas.openxmlformats.org/drawingml/2006/main"/>
  </p:clrMapOvr>
</p:sld>
</file>