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6bb69a827744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8dd5726c0d4b76"/>
  </p:sldMasterIdLst>
  <p:sldIdLst>
    <p:sldId xmlns:r="http://schemas.openxmlformats.org/officeDocument/2006/relationships" id="256" r:id="R6d89630f2cc64b35"/>
    <p:sldId xmlns:r="http://schemas.openxmlformats.org/officeDocument/2006/relationships" id="257" r:id="R655a7a82a8ce463a"/>
    <p:sldId xmlns:r="http://schemas.openxmlformats.org/officeDocument/2006/relationships" id="258" r:id="Ra3af35c14eb34cdc"/>
    <p:sldId xmlns:r="http://schemas.openxmlformats.org/officeDocument/2006/relationships" id="259" r:id="Rcfb88ace6bd74cfb"/>
    <p:sldId xmlns:r="http://schemas.openxmlformats.org/officeDocument/2006/relationships" id="260" r:id="R74a5d4f1bc334f78"/>
    <p:sldId xmlns:r="http://schemas.openxmlformats.org/officeDocument/2006/relationships" id="261" r:id="Rfe36352019e74a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dd5726c0d4b76" /><Relationship Type="http://schemas.openxmlformats.org/officeDocument/2006/relationships/slide" Target="/ppt/slides/slide1.xml" Id="R6d89630f2cc64b35" /><Relationship Type="http://schemas.openxmlformats.org/officeDocument/2006/relationships/slide" Target="/ppt/slides/slide2.xml" Id="R655a7a82a8ce463a" /><Relationship Type="http://schemas.openxmlformats.org/officeDocument/2006/relationships/slide" Target="/ppt/slides/slide3.xml" Id="Ra3af35c14eb34cdc" /><Relationship Type="http://schemas.openxmlformats.org/officeDocument/2006/relationships/slide" Target="/ppt/slides/slide4.xml" Id="Rcfb88ace6bd74cfb" /><Relationship Type="http://schemas.openxmlformats.org/officeDocument/2006/relationships/slide" Target="/ppt/slides/slide5.xml" Id="R74a5d4f1bc334f78" /><Relationship Type="http://schemas.openxmlformats.org/officeDocument/2006/relationships/slide" Target="/ppt/slides/slide6.xml" Id="Rfe36352019e74a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b3842d23047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0c81206f9473b" /><Relationship Type="http://schemas.openxmlformats.org/officeDocument/2006/relationships/theme" Target="/ppt/slideMasters/theme/theme1.xml" Id="Recad1680f39240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60c81206f947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fa446f64c49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2ce87f2e04e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bb2505ae841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eac9b95ec41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fa21bfe9940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21e7538ac4b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JERNBANEETATENS SAMFUNDSBYGNING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JERNBANEETATENS SAMFUNDSBYGNING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−877 824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2 114 910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18 616 075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18 616 883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Norsk jernbaneforbund, 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976 813 596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JERNBANEETATENS SAMFUNDSBYGNING</a:t>
            </a:r>
          </a:p>
        </p:txBody>
      </p:sp>
    </p:spTree>
  </p:cSld>
  <p:clrMapOvr>
    <a:masterClrMapping xmlns:a="http://schemas.openxmlformats.org/drawingml/2006/main"/>
  </p:clrMapOvr>
</p:sld>
</file>