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37410e64e844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0baf7c39984908"/>
  </p:sldMasterIdLst>
  <p:sldIdLst>
    <p:sldId xmlns:r="http://schemas.openxmlformats.org/officeDocument/2006/relationships" id="256" r:id="R1bf3706886364a2b"/>
    <p:sldId xmlns:r="http://schemas.openxmlformats.org/officeDocument/2006/relationships" id="257" r:id="Rf269dbf13d1a4214"/>
    <p:sldId xmlns:r="http://schemas.openxmlformats.org/officeDocument/2006/relationships" id="258" r:id="R36a693ced9bb41ad"/>
    <p:sldId xmlns:r="http://schemas.openxmlformats.org/officeDocument/2006/relationships" id="259" r:id="R192dd8b712b44d6d"/>
    <p:sldId xmlns:r="http://schemas.openxmlformats.org/officeDocument/2006/relationships" id="260" r:id="R50fc447a99a44e51"/>
    <p:sldId xmlns:r="http://schemas.openxmlformats.org/officeDocument/2006/relationships" id="261" r:id="R6b9ae45227a443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0baf7c39984908" /><Relationship Type="http://schemas.openxmlformats.org/officeDocument/2006/relationships/slide" Target="/ppt/slides/slide1.xml" Id="R1bf3706886364a2b" /><Relationship Type="http://schemas.openxmlformats.org/officeDocument/2006/relationships/slide" Target="/ppt/slides/slide2.xml" Id="Rf269dbf13d1a4214" /><Relationship Type="http://schemas.openxmlformats.org/officeDocument/2006/relationships/slide" Target="/ppt/slides/slide3.xml" Id="R36a693ced9bb41ad" /><Relationship Type="http://schemas.openxmlformats.org/officeDocument/2006/relationships/slide" Target="/ppt/slides/slide4.xml" Id="R192dd8b712b44d6d" /><Relationship Type="http://schemas.openxmlformats.org/officeDocument/2006/relationships/slide" Target="/ppt/slides/slide5.xml" Id="R50fc447a99a44e51" /><Relationship Type="http://schemas.openxmlformats.org/officeDocument/2006/relationships/slide" Target="/ppt/slides/slide6.xml" Id="R6b9ae45227a443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62f09f4fb548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178aa3940452a" /><Relationship Type="http://schemas.openxmlformats.org/officeDocument/2006/relationships/theme" Target="/ppt/slideMasters/theme/theme1.xml" Id="Rd9fa33cd11d842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d178aa394045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0ee7055dc49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d8d65e05c41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b4fe2fd4f48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d1b7fe07741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57dd2678440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1fc62693e4e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JERNBANEETATENS SAMFUNDSBYGNING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JERNBANEETATENS SAMFUNDSBYGNING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JERNBANEETATENS SAMFUNDSBYGNING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JERNBANEETATENS SAMFUNDSBYGNING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JERNBANEETATENS SAMFUNDSBYGNING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JERNBANEETATENS SAMFUNDSBYGNING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Norsk jernbaneforbund, 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976 813 596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JERNBANEETATENS SAMFUNDSBYGNING</a:t>
            </a:r>
          </a:p>
        </p:txBody>
      </p:sp>
    </p:spTree>
  </p:cSld>
  <p:clrMapOvr>
    <a:masterClrMapping xmlns:a="http://schemas.openxmlformats.org/drawingml/2006/main"/>
  </p:clrMapOvr>
</p:sld>
</file>