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d79cee18cd4a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db65903ce242fd"/>
  </p:sldMasterIdLst>
  <p:sldIdLst>
    <p:sldId xmlns:r="http://schemas.openxmlformats.org/officeDocument/2006/relationships" id="256" r:id="R922483c7c2894aff"/>
    <p:sldId xmlns:r="http://schemas.openxmlformats.org/officeDocument/2006/relationships" id="257" r:id="R7bc7ae6ea72b4a57"/>
    <p:sldId xmlns:r="http://schemas.openxmlformats.org/officeDocument/2006/relationships" id="258" r:id="Re271fe88b02b4466"/>
    <p:sldId xmlns:r="http://schemas.openxmlformats.org/officeDocument/2006/relationships" id="259" r:id="R290754f2ac594d97"/>
    <p:sldId xmlns:r="http://schemas.openxmlformats.org/officeDocument/2006/relationships" id="260" r:id="R4571d0c2eaf24ac1"/>
    <p:sldId xmlns:r="http://schemas.openxmlformats.org/officeDocument/2006/relationships" id="261" r:id="R2b79c705e0d94cba"/>
    <p:sldId xmlns:r="http://schemas.openxmlformats.org/officeDocument/2006/relationships" id="262" r:id="R6a877d06b12c47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db65903ce242fd" /><Relationship Type="http://schemas.openxmlformats.org/officeDocument/2006/relationships/slide" Target="/ppt/slides/slide1.xml" Id="R922483c7c2894aff" /><Relationship Type="http://schemas.openxmlformats.org/officeDocument/2006/relationships/slide" Target="/ppt/slides/slide2.xml" Id="R7bc7ae6ea72b4a57" /><Relationship Type="http://schemas.openxmlformats.org/officeDocument/2006/relationships/slide" Target="/ppt/slides/slide3.xml" Id="Re271fe88b02b4466" /><Relationship Type="http://schemas.openxmlformats.org/officeDocument/2006/relationships/slide" Target="/ppt/slides/slide4.xml" Id="R290754f2ac594d97" /><Relationship Type="http://schemas.openxmlformats.org/officeDocument/2006/relationships/slide" Target="/ppt/slides/slide5.xml" Id="R4571d0c2eaf24ac1" /><Relationship Type="http://schemas.openxmlformats.org/officeDocument/2006/relationships/slide" Target="/ppt/slides/slide6.xml" Id="R2b79c705e0d94cba" /><Relationship Type="http://schemas.openxmlformats.org/officeDocument/2006/relationships/slide" Target="/ppt/slides/slide7.xml" Id="R6a877d06b12c47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a626b61d4d45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631e07c324ea8" /><Relationship Type="http://schemas.openxmlformats.org/officeDocument/2006/relationships/theme" Target="/ppt/slideMasters/theme/theme1.xml" Id="Ra3ea782dd43a47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e631e07c324e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d748e1d374c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43c08da724d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2a479749643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67a074b4946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21c6936d644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0579923a946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902cb442846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MAGNE OPLAND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OPLAND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35 654 447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3 980 295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3 488 841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13 480 903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23 654 897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OPLAND  –  66,5 %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SOLEM  –  28,6 %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BANG ROLFSEN  –  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Vestersidvegen 180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8658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18 87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976 755 421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