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7ad10201024d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baebc5a28949a6"/>
  </p:sldMasterIdLst>
  <p:sldIdLst>
    <p:sldId xmlns:r="http://schemas.openxmlformats.org/officeDocument/2006/relationships" id="256" r:id="R1aa57daad8a84229"/>
    <p:sldId xmlns:r="http://schemas.openxmlformats.org/officeDocument/2006/relationships" id="257" r:id="R9ceac1337cf44600"/>
    <p:sldId xmlns:r="http://schemas.openxmlformats.org/officeDocument/2006/relationships" id="258" r:id="Rb6644ee593e44ca6"/>
    <p:sldId xmlns:r="http://schemas.openxmlformats.org/officeDocument/2006/relationships" id="259" r:id="R017e3d76dea34b04"/>
    <p:sldId xmlns:r="http://schemas.openxmlformats.org/officeDocument/2006/relationships" id="260" r:id="R8867234462d54be2"/>
    <p:sldId xmlns:r="http://schemas.openxmlformats.org/officeDocument/2006/relationships" id="261" r:id="Ra4e554cdc33d44fe"/>
    <p:sldId xmlns:r="http://schemas.openxmlformats.org/officeDocument/2006/relationships" id="262" r:id="R8f35fd88ef8e47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aebc5a28949a6" /><Relationship Type="http://schemas.openxmlformats.org/officeDocument/2006/relationships/slide" Target="/ppt/slides/slide1.xml" Id="R1aa57daad8a84229" /><Relationship Type="http://schemas.openxmlformats.org/officeDocument/2006/relationships/slide" Target="/ppt/slides/slide2.xml" Id="R9ceac1337cf44600" /><Relationship Type="http://schemas.openxmlformats.org/officeDocument/2006/relationships/slide" Target="/ppt/slides/slide3.xml" Id="Rb6644ee593e44ca6" /><Relationship Type="http://schemas.openxmlformats.org/officeDocument/2006/relationships/slide" Target="/ppt/slides/slide4.xml" Id="R017e3d76dea34b04" /><Relationship Type="http://schemas.openxmlformats.org/officeDocument/2006/relationships/slide" Target="/ppt/slides/slide5.xml" Id="R8867234462d54be2" /><Relationship Type="http://schemas.openxmlformats.org/officeDocument/2006/relationships/slide" Target="/ppt/slides/slide6.xml" Id="Ra4e554cdc33d44fe" /><Relationship Type="http://schemas.openxmlformats.org/officeDocument/2006/relationships/slide" Target="/ppt/slides/slide7.xml" Id="R8f35fd88ef8e47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6dda9e3da4f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9471493244695" /><Relationship Type="http://schemas.openxmlformats.org/officeDocument/2006/relationships/theme" Target="/ppt/slideMasters/theme/theme1.xml" Id="R37de3b3ab4344b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94714932446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4dfc5221549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3d375cca949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a0506954e47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46244cdb8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19cec637244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09000673c43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f39fa0e643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