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74620fc15940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d4f7e5acc64d0d"/>
  </p:sldMasterIdLst>
  <p:sldIdLst>
    <p:sldId xmlns:r="http://schemas.openxmlformats.org/officeDocument/2006/relationships" id="256" r:id="Rf32ec37fea1745ac"/>
    <p:sldId xmlns:r="http://schemas.openxmlformats.org/officeDocument/2006/relationships" id="257" r:id="R8a411783b9bb4cb5"/>
    <p:sldId xmlns:r="http://schemas.openxmlformats.org/officeDocument/2006/relationships" id="258" r:id="R359ec2abeaa4438d"/>
    <p:sldId xmlns:r="http://schemas.openxmlformats.org/officeDocument/2006/relationships" id="259" r:id="Ra1f9112fd6bd44a0"/>
    <p:sldId xmlns:r="http://schemas.openxmlformats.org/officeDocument/2006/relationships" id="260" r:id="R59d0257bdce44639"/>
    <p:sldId xmlns:r="http://schemas.openxmlformats.org/officeDocument/2006/relationships" id="261" r:id="Rc87c8217e8cf4d0c"/>
    <p:sldId xmlns:r="http://schemas.openxmlformats.org/officeDocument/2006/relationships" id="262" r:id="Rcf24d48654ed44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d4f7e5acc64d0d" /><Relationship Type="http://schemas.openxmlformats.org/officeDocument/2006/relationships/slide" Target="/ppt/slides/slide1.xml" Id="Rf32ec37fea1745ac" /><Relationship Type="http://schemas.openxmlformats.org/officeDocument/2006/relationships/slide" Target="/ppt/slides/slide2.xml" Id="R8a411783b9bb4cb5" /><Relationship Type="http://schemas.openxmlformats.org/officeDocument/2006/relationships/slide" Target="/ppt/slides/slide3.xml" Id="R359ec2abeaa4438d" /><Relationship Type="http://schemas.openxmlformats.org/officeDocument/2006/relationships/slide" Target="/ppt/slides/slide4.xml" Id="Ra1f9112fd6bd44a0" /><Relationship Type="http://schemas.openxmlformats.org/officeDocument/2006/relationships/slide" Target="/ppt/slides/slide5.xml" Id="R59d0257bdce44639" /><Relationship Type="http://schemas.openxmlformats.org/officeDocument/2006/relationships/slide" Target="/ppt/slides/slide6.xml" Id="Rc87c8217e8cf4d0c" /><Relationship Type="http://schemas.openxmlformats.org/officeDocument/2006/relationships/slide" Target="/ppt/slides/slide7.xml" Id="Rcf24d48654ed44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7dcdc21a794b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efd137b694355" /><Relationship Type="http://schemas.openxmlformats.org/officeDocument/2006/relationships/theme" Target="/ppt/slideMasters/theme/theme1.xml" Id="R185e6f49f03045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1efd137b6943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e1a86f17449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a3ca4194c4e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b16404c2444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8726b357245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789f2943f49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ce7a733f946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407d6dc484c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SANDER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SANDER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SANDER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SANDER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SANDER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SANDER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7 179 007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1 448 359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1 053 906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4 500 448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7 915 199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SANDER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MJJ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STJERNEKJØTT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SANDER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96 38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976 697 839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SANDER AS</a:t>
            </a:r>
          </a:p>
        </p:txBody>
      </p:sp>
    </p:spTree>
  </p:cSld>
  <p:clrMapOvr>
    <a:masterClrMapping xmlns:a="http://schemas.openxmlformats.org/drawingml/2006/main"/>
  </p:clrMapOvr>
</p:sld>
</file>