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8f1b4581444e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20c0ac3422466d"/>
  </p:sldMasterIdLst>
  <p:sldIdLst>
    <p:sldId xmlns:r="http://schemas.openxmlformats.org/officeDocument/2006/relationships" id="256" r:id="R45d70f375f0345f3"/>
    <p:sldId xmlns:r="http://schemas.openxmlformats.org/officeDocument/2006/relationships" id="257" r:id="R99e847cc85424c67"/>
    <p:sldId xmlns:r="http://schemas.openxmlformats.org/officeDocument/2006/relationships" id="258" r:id="R9c4d5980cc444bfb"/>
    <p:sldId xmlns:r="http://schemas.openxmlformats.org/officeDocument/2006/relationships" id="259" r:id="R7bb59b85f0f0462f"/>
    <p:sldId xmlns:r="http://schemas.openxmlformats.org/officeDocument/2006/relationships" id="260" r:id="R145408d28eaf48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0c0ac3422466d" /><Relationship Type="http://schemas.openxmlformats.org/officeDocument/2006/relationships/slide" Target="/ppt/slides/slide1.xml" Id="R45d70f375f0345f3" /><Relationship Type="http://schemas.openxmlformats.org/officeDocument/2006/relationships/slide" Target="/ppt/slides/slide2.xml" Id="R99e847cc85424c67" /><Relationship Type="http://schemas.openxmlformats.org/officeDocument/2006/relationships/slide" Target="/ppt/slides/slide3.xml" Id="R9c4d5980cc444bfb" /><Relationship Type="http://schemas.openxmlformats.org/officeDocument/2006/relationships/slide" Target="/ppt/slides/slide4.xml" Id="R7bb59b85f0f0462f" /><Relationship Type="http://schemas.openxmlformats.org/officeDocument/2006/relationships/slide" Target="/ppt/slides/slide5.xml" Id="R145408d28eaf48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4e4fc2aab34f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9ad9834be4b1d" /><Relationship Type="http://schemas.openxmlformats.org/officeDocument/2006/relationships/theme" Target="/ppt/slideMasters/theme/theme1.xml" Id="R1ce5c1cf12db43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99ad9834be4b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b07ae282d4c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8df38101a4c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d9917e3e549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b05a093664b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2eaa22dc447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ARNES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976 682 939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 MAT AS</a:t>
            </a:r>
          </a:p>
        </p:txBody>
      </p:sp>
    </p:spTree>
  </p:cSld>
  <p:clrMapOvr>
    <a:masterClrMapping xmlns:a="http://schemas.openxmlformats.org/drawingml/2006/main"/>
  </p:clrMapOvr>
</p:sld>
</file>