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5365258fb24b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2b352415f438e"/>
  </p:sldMasterIdLst>
  <p:sldIdLst>
    <p:sldId xmlns:r="http://schemas.openxmlformats.org/officeDocument/2006/relationships" id="256" r:id="R81361d909ac74dee"/>
    <p:sldId xmlns:r="http://schemas.openxmlformats.org/officeDocument/2006/relationships" id="257" r:id="Rd8f77a4aaba64b8a"/>
    <p:sldId xmlns:r="http://schemas.openxmlformats.org/officeDocument/2006/relationships" id="258" r:id="R22e123b3aeee485d"/>
    <p:sldId xmlns:r="http://schemas.openxmlformats.org/officeDocument/2006/relationships" id="259" r:id="R2197729218cd4f47"/>
    <p:sldId xmlns:r="http://schemas.openxmlformats.org/officeDocument/2006/relationships" id="260" r:id="R3d4ae8a264874630"/>
    <p:sldId xmlns:r="http://schemas.openxmlformats.org/officeDocument/2006/relationships" id="261" r:id="Rb81d807daa1a4f66"/>
    <p:sldId xmlns:r="http://schemas.openxmlformats.org/officeDocument/2006/relationships" id="262" r:id="R987f425085a8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2b352415f438e" /><Relationship Type="http://schemas.openxmlformats.org/officeDocument/2006/relationships/slide" Target="/ppt/slides/slide1.xml" Id="R81361d909ac74dee" /><Relationship Type="http://schemas.openxmlformats.org/officeDocument/2006/relationships/slide" Target="/ppt/slides/slide2.xml" Id="Rd8f77a4aaba64b8a" /><Relationship Type="http://schemas.openxmlformats.org/officeDocument/2006/relationships/slide" Target="/ppt/slides/slide3.xml" Id="R22e123b3aeee485d" /><Relationship Type="http://schemas.openxmlformats.org/officeDocument/2006/relationships/slide" Target="/ppt/slides/slide4.xml" Id="R2197729218cd4f47" /><Relationship Type="http://schemas.openxmlformats.org/officeDocument/2006/relationships/slide" Target="/ppt/slides/slide5.xml" Id="R3d4ae8a264874630" /><Relationship Type="http://schemas.openxmlformats.org/officeDocument/2006/relationships/slide" Target="/ppt/slides/slide6.xml" Id="Rb81d807daa1a4f66" /><Relationship Type="http://schemas.openxmlformats.org/officeDocument/2006/relationships/slide" Target="/ppt/slides/slide7.xml" Id="R987f425085a8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3b3174f9c4e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79073d28e44a3" /><Relationship Type="http://schemas.openxmlformats.org/officeDocument/2006/relationships/theme" Target="/ppt/slideMasters/theme/theme1.xml" Id="Re1003d756dd04f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79073d28e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2ca0d499146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8d4a3c994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a3b91a2e0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0274066894e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bcc078aad42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f08b2e01e49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c161d5ae6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INGVIS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1 485 351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2 936 435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3 680 104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STANDAL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VIGDIS REKVIK STANDAL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81 15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976 594 835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INGVIS AS</a:t>
            </a:r>
          </a:p>
        </p:txBody>
      </p:sp>
    </p:spTree>
  </p:cSld>
  <p:clrMapOvr>
    <a:masterClrMapping xmlns:a="http://schemas.openxmlformats.org/drawingml/2006/main"/>
  </p:clrMapOvr>
</p:sld>
</file>