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32b66371564c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44349430e54a2a"/>
  </p:sldMasterIdLst>
  <p:sldIdLst>
    <p:sldId xmlns:r="http://schemas.openxmlformats.org/officeDocument/2006/relationships" id="256" r:id="Ree94eae6f0fc4c0a"/>
    <p:sldId xmlns:r="http://schemas.openxmlformats.org/officeDocument/2006/relationships" id="257" r:id="Rd81ae72dff9c4896"/>
    <p:sldId xmlns:r="http://schemas.openxmlformats.org/officeDocument/2006/relationships" id="258" r:id="R6b1947d0887140e4"/>
    <p:sldId xmlns:r="http://schemas.openxmlformats.org/officeDocument/2006/relationships" id="259" r:id="Rdd1f1b58e7ef44fc"/>
    <p:sldId xmlns:r="http://schemas.openxmlformats.org/officeDocument/2006/relationships" id="260" r:id="Rf21f5254061b4a58"/>
    <p:sldId xmlns:r="http://schemas.openxmlformats.org/officeDocument/2006/relationships" id="261" r:id="R8d68c482f6774c8e"/>
    <p:sldId xmlns:r="http://schemas.openxmlformats.org/officeDocument/2006/relationships" id="262" r:id="Rf843dcaede6142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44349430e54a2a" /><Relationship Type="http://schemas.openxmlformats.org/officeDocument/2006/relationships/slide" Target="/ppt/slides/slide1.xml" Id="Ree94eae6f0fc4c0a" /><Relationship Type="http://schemas.openxmlformats.org/officeDocument/2006/relationships/slide" Target="/ppt/slides/slide2.xml" Id="Rd81ae72dff9c4896" /><Relationship Type="http://schemas.openxmlformats.org/officeDocument/2006/relationships/slide" Target="/ppt/slides/slide3.xml" Id="R6b1947d0887140e4" /><Relationship Type="http://schemas.openxmlformats.org/officeDocument/2006/relationships/slide" Target="/ppt/slides/slide4.xml" Id="Rdd1f1b58e7ef44fc" /><Relationship Type="http://schemas.openxmlformats.org/officeDocument/2006/relationships/slide" Target="/ppt/slides/slide5.xml" Id="Rf21f5254061b4a58" /><Relationship Type="http://schemas.openxmlformats.org/officeDocument/2006/relationships/slide" Target="/ppt/slides/slide6.xml" Id="R8d68c482f6774c8e" /><Relationship Type="http://schemas.openxmlformats.org/officeDocument/2006/relationships/slide" Target="/ppt/slides/slide7.xml" Id="Rf843dcaede6142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6b6cc3e64546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8714cfb684d12" /><Relationship Type="http://schemas.openxmlformats.org/officeDocument/2006/relationships/theme" Target="/ppt/slideMasters/theme/theme1.xml" Id="Re2172c26c1ed4c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38714cfb684d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681750a544d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525aad96d4f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04735824044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5cba941db4c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024c5c7204d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c824845b74e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2c3bc53ca40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SKOGAN GÅRD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SKOGAN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SKOGAN GÅRD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SKOGAN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SKOGAN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SKOGAN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−1 395 533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111 789 680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111 805 930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SKOGAN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VICAMA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SKOGAN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54 83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976 584 090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SKOGAN GÅRD AS</a:t>
            </a:r>
          </a:p>
        </p:txBody>
      </p:sp>
    </p:spTree>
  </p:cSld>
  <p:clrMapOvr>
    <a:masterClrMapping xmlns:a="http://schemas.openxmlformats.org/drawingml/2006/main"/>
  </p:clrMapOvr>
</p:sld>
</file>