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1ed38a7b2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0624edf09421f"/>
  </p:sldMasterIdLst>
  <p:sldIdLst>
    <p:sldId xmlns:r="http://schemas.openxmlformats.org/officeDocument/2006/relationships" id="256" r:id="Rc020642dad1e4912"/>
    <p:sldId xmlns:r="http://schemas.openxmlformats.org/officeDocument/2006/relationships" id="257" r:id="Re3366a137dbf4b52"/>
    <p:sldId xmlns:r="http://schemas.openxmlformats.org/officeDocument/2006/relationships" id="258" r:id="Rcb86855a0fd9440b"/>
    <p:sldId xmlns:r="http://schemas.openxmlformats.org/officeDocument/2006/relationships" id="259" r:id="R7547553181b144d8"/>
    <p:sldId xmlns:r="http://schemas.openxmlformats.org/officeDocument/2006/relationships" id="260" r:id="Rb7f4913bdd144f3e"/>
    <p:sldId xmlns:r="http://schemas.openxmlformats.org/officeDocument/2006/relationships" id="261" r:id="R35df40492ccb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0624edf09421f" /><Relationship Type="http://schemas.openxmlformats.org/officeDocument/2006/relationships/slide" Target="/ppt/slides/slide1.xml" Id="Rc020642dad1e4912" /><Relationship Type="http://schemas.openxmlformats.org/officeDocument/2006/relationships/slide" Target="/ppt/slides/slide2.xml" Id="Re3366a137dbf4b52" /><Relationship Type="http://schemas.openxmlformats.org/officeDocument/2006/relationships/slide" Target="/ppt/slides/slide3.xml" Id="Rcb86855a0fd9440b" /><Relationship Type="http://schemas.openxmlformats.org/officeDocument/2006/relationships/slide" Target="/ppt/slides/slide4.xml" Id="R7547553181b144d8" /><Relationship Type="http://schemas.openxmlformats.org/officeDocument/2006/relationships/slide" Target="/ppt/slides/slide5.xml" Id="Rb7f4913bdd144f3e" /><Relationship Type="http://schemas.openxmlformats.org/officeDocument/2006/relationships/slide" Target="/ppt/slides/slide6.xml" Id="R35df40492ccb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38573e2c5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ec38f62f421d" /><Relationship Type="http://schemas.openxmlformats.org/officeDocument/2006/relationships/theme" Target="/ppt/slideMasters/theme/theme1.xml" Id="Rf048bf2b9751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3ec38f62f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2086a0a7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491c37a0e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75042184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627dcfcc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30fdd994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ad6dff36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