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9457d5b5634d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558b0f1c594474"/>
  </p:sldMasterIdLst>
  <p:sldIdLst>
    <p:sldId xmlns:r="http://schemas.openxmlformats.org/officeDocument/2006/relationships" id="256" r:id="Rbe932dbe6a074063"/>
    <p:sldId xmlns:r="http://schemas.openxmlformats.org/officeDocument/2006/relationships" id="257" r:id="R1cca584aed0249c8"/>
    <p:sldId xmlns:r="http://schemas.openxmlformats.org/officeDocument/2006/relationships" id="258" r:id="R1218bafdaf1d4cc5"/>
    <p:sldId xmlns:r="http://schemas.openxmlformats.org/officeDocument/2006/relationships" id="259" r:id="R98776226d6cd4f96"/>
    <p:sldId xmlns:r="http://schemas.openxmlformats.org/officeDocument/2006/relationships" id="260" r:id="R38dc61913b47424d"/>
    <p:sldId xmlns:r="http://schemas.openxmlformats.org/officeDocument/2006/relationships" id="261" r:id="Ra7e0ff76d64442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558b0f1c594474" /><Relationship Type="http://schemas.openxmlformats.org/officeDocument/2006/relationships/slide" Target="/ppt/slides/slide1.xml" Id="Rbe932dbe6a074063" /><Relationship Type="http://schemas.openxmlformats.org/officeDocument/2006/relationships/slide" Target="/ppt/slides/slide2.xml" Id="R1cca584aed0249c8" /><Relationship Type="http://schemas.openxmlformats.org/officeDocument/2006/relationships/slide" Target="/ppt/slides/slide3.xml" Id="R1218bafdaf1d4cc5" /><Relationship Type="http://schemas.openxmlformats.org/officeDocument/2006/relationships/slide" Target="/ppt/slides/slide4.xml" Id="R98776226d6cd4f96" /><Relationship Type="http://schemas.openxmlformats.org/officeDocument/2006/relationships/slide" Target="/ppt/slides/slide5.xml" Id="R38dc61913b47424d" /><Relationship Type="http://schemas.openxmlformats.org/officeDocument/2006/relationships/slide" Target="/ppt/slides/slide6.xml" Id="Ra7e0ff76d64442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19f3529e94f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d00c825da4f69" /><Relationship Type="http://schemas.openxmlformats.org/officeDocument/2006/relationships/theme" Target="/ppt/slideMasters/theme/theme1.xml" Id="R8370911e5b6040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cd00c825da4f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64b781ea74b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8d7bfc0ca41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b26bc6f9e49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d16dc77b541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2904d1ec746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e69f0fc7747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MELANGE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