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52b2747fe843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5ed19fa8904b46"/>
  </p:sldMasterIdLst>
  <p:sldIdLst>
    <p:sldId xmlns:r="http://schemas.openxmlformats.org/officeDocument/2006/relationships" id="256" r:id="R72d67c90c929471c"/>
    <p:sldId xmlns:r="http://schemas.openxmlformats.org/officeDocument/2006/relationships" id="257" r:id="R378d8cdb54504a3b"/>
    <p:sldId xmlns:r="http://schemas.openxmlformats.org/officeDocument/2006/relationships" id="258" r:id="R3ce3195fc5aa4bbe"/>
    <p:sldId xmlns:r="http://schemas.openxmlformats.org/officeDocument/2006/relationships" id="259" r:id="R60ea6f63a425410f"/>
    <p:sldId xmlns:r="http://schemas.openxmlformats.org/officeDocument/2006/relationships" id="260" r:id="R3e7545b1dca04bbd"/>
    <p:sldId xmlns:r="http://schemas.openxmlformats.org/officeDocument/2006/relationships" id="261" r:id="Rd9f7f01a3b1242c8"/>
    <p:sldId xmlns:r="http://schemas.openxmlformats.org/officeDocument/2006/relationships" id="262" r:id="R5f9d91b776ae47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ed19fa8904b46" /><Relationship Type="http://schemas.openxmlformats.org/officeDocument/2006/relationships/slide" Target="/ppt/slides/slide1.xml" Id="R72d67c90c929471c" /><Relationship Type="http://schemas.openxmlformats.org/officeDocument/2006/relationships/slide" Target="/ppt/slides/slide2.xml" Id="R378d8cdb54504a3b" /><Relationship Type="http://schemas.openxmlformats.org/officeDocument/2006/relationships/slide" Target="/ppt/slides/slide3.xml" Id="R3ce3195fc5aa4bbe" /><Relationship Type="http://schemas.openxmlformats.org/officeDocument/2006/relationships/slide" Target="/ppt/slides/slide4.xml" Id="R60ea6f63a425410f" /><Relationship Type="http://schemas.openxmlformats.org/officeDocument/2006/relationships/slide" Target="/ppt/slides/slide5.xml" Id="R3e7545b1dca04bbd" /><Relationship Type="http://schemas.openxmlformats.org/officeDocument/2006/relationships/slide" Target="/ppt/slides/slide6.xml" Id="Rd9f7f01a3b1242c8" /><Relationship Type="http://schemas.openxmlformats.org/officeDocument/2006/relationships/slide" Target="/ppt/slides/slide7.xml" Id="R5f9d91b776ae47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f5ea1a870b44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87a87e19f4f07" /><Relationship Type="http://schemas.openxmlformats.org/officeDocument/2006/relationships/theme" Target="/ppt/slideMasters/theme/theme1.xml" Id="Rb155bf6d861a45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987a87e19f4f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40442b4984e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fc71dfabe4f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9819e806843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164bea0884f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feeb0c11b4f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0c227180949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ff47567f64f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JAHR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JAHR TRANSPORT AS ble etablert [år] og holder til i Holter.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45 541 831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1 643 177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1 236 005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20 864 695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32 771 346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ERLAND JAHR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2034 Holter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976 500 997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JAHR TRANSPORT AS</a:t>
            </a:r>
          </a:p>
        </p:txBody>
      </p:sp>
    </p:spTree>
  </p:cSld>
  <p:clrMapOvr>
    <a:masterClrMapping xmlns:a="http://schemas.openxmlformats.org/drawingml/2006/main"/>
  </p:clrMapOvr>
</p:sld>
</file>