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56aa1dc2f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15c14acb940ee"/>
  </p:sldMasterIdLst>
  <p:sldIdLst>
    <p:sldId xmlns:r="http://schemas.openxmlformats.org/officeDocument/2006/relationships" id="256" r:id="R6937c2d68da24be3"/>
    <p:sldId xmlns:r="http://schemas.openxmlformats.org/officeDocument/2006/relationships" id="257" r:id="Rd2e288977aa14df8"/>
    <p:sldId xmlns:r="http://schemas.openxmlformats.org/officeDocument/2006/relationships" id="258" r:id="R241a9883fefc4374"/>
    <p:sldId xmlns:r="http://schemas.openxmlformats.org/officeDocument/2006/relationships" id="259" r:id="R6e628111b15b47e6"/>
    <p:sldId xmlns:r="http://schemas.openxmlformats.org/officeDocument/2006/relationships" id="260" r:id="R587758f2feee4fa5"/>
    <p:sldId xmlns:r="http://schemas.openxmlformats.org/officeDocument/2006/relationships" id="261" r:id="R9b03a39a2e294fdf"/>
    <p:sldId xmlns:r="http://schemas.openxmlformats.org/officeDocument/2006/relationships" id="262" r:id="R9b2cb8de7922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15c14acb940ee" /><Relationship Type="http://schemas.openxmlformats.org/officeDocument/2006/relationships/slide" Target="/ppt/slides/slide1.xml" Id="R6937c2d68da24be3" /><Relationship Type="http://schemas.openxmlformats.org/officeDocument/2006/relationships/slide" Target="/ppt/slides/slide2.xml" Id="Rd2e288977aa14df8" /><Relationship Type="http://schemas.openxmlformats.org/officeDocument/2006/relationships/slide" Target="/ppt/slides/slide3.xml" Id="R241a9883fefc4374" /><Relationship Type="http://schemas.openxmlformats.org/officeDocument/2006/relationships/slide" Target="/ppt/slides/slide4.xml" Id="R6e628111b15b47e6" /><Relationship Type="http://schemas.openxmlformats.org/officeDocument/2006/relationships/slide" Target="/ppt/slides/slide5.xml" Id="R587758f2feee4fa5" /><Relationship Type="http://schemas.openxmlformats.org/officeDocument/2006/relationships/slide" Target="/ppt/slides/slide6.xml" Id="R9b03a39a2e294fdf" /><Relationship Type="http://schemas.openxmlformats.org/officeDocument/2006/relationships/slide" Target="/ppt/slides/slide7.xml" Id="R9b2cb8de7922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ba9b48225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3cabc6bc54f34" /><Relationship Type="http://schemas.openxmlformats.org/officeDocument/2006/relationships/theme" Target="/ppt/slideMasters/theme/theme1.xml" Id="R1dbd7880be56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e3cabc6bc5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59df99069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9d493394b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e6b4d8af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0954d60649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86695286f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4f73916449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4d3effdad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FORVALTNINGSPARTNER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31 782 838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6 779 642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