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16303d26724b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404862b974ba9"/>
  </p:sldMasterIdLst>
  <p:sldIdLst>
    <p:sldId xmlns:r="http://schemas.openxmlformats.org/officeDocument/2006/relationships" id="256" r:id="Rf437b2da141941a4"/>
    <p:sldId xmlns:r="http://schemas.openxmlformats.org/officeDocument/2006/relationships" id="257" r:id="R08e0fa7b3d5545a0"/>
    <p:sldId xmlns:r="http://schemas.openxmlformats.org/officeDocument/2006/relationships" id="258" r:id="R4ce8ee947653499f"/>
    <p:sldId xmlns:r="http://schemas.openxmlformats.org/officeDocument/2006/relationships" id="259" r:id="R9f6bdfe41a9a4e9b"/>
    <p:sldId xmlns:r="http://schemas.openxmlformats.org/officeDocument/2006/relationships" id="260" r:id="R84612c5668744044"/>
    <p:sldId xmlns:r="http://schemas.openxmlformats.org/officeDocument/2006/relationships" id="261" r:id="R9676386f183e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404862b974ba9" /><Relationship Type="http://schemas.openxmlformats.org/officeDocument/2006/relationships/slide" Target="/ppt/slides/slide1.xml" Id="Rf437b2da141941a4" /><Relationship Type="http://schemas.openxmlformats.org/officeDocument/2006/relationships/slide" Target="/ppt/slides/slide2.xml" Id="R08e0fa7b3d5545a0" /><Relationship Type="http://schemas.openxmlformats.org/officeDocument/2006/relationships/slide" Target="/ppt/slides/slide3.xml" Id="R4ce8ee947653499f" /><Relationship Type="http://schemas.openxmlformats.org/officeDocument/2006/relationships/slide" Target="/ppt/slides/slide4.xml" Id="R9f6bdfe41a9a4e9b" /><Relationship Type="http://schemas.openxmlformats.org/officeDocument/2006/relationships/slide" Target="/ppt/slides/slide5.xml" Id="R84612c5668744044" /><Relationship Type="http://schemas.openxmlformats.org/officeDocument/2006/relationships/slide" Target="/ppt/slides/slide6.xml" Id="R9676386f183e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761d4057c48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b9a340d034a53" /><Relationship Type="http://schemas.openxmlformats.org/officeDocument/2006/relationships/theme" Target="/ppt/slideMasters/theme/theme1.xml" Id="Rd3082a2766e1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b9a340d03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c7378caec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54bfc5ab2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be6a8d36e4a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3192e5331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795d6218d4f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a751c8315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post@forvaltningspartner.no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