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3c3a6c360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25dbd1c7545de"/>
  </p:sldMasterIdLst>
  <p:sldIdLst>
    <p:sldId xmlns:r="http://schemas.openxmlformats.org/officeDocument/2006/relationships" id="256" r:id="R3f1134dab0654a6d"/>
    <p:sldId xmlns:r="http://schemas.openxmlformats.org/officeDocument/2006/relationships" id="257" r:id="Rbc21767c501a4f7d"/>
    <p:sldId xmlns:r="http://schemas.openxmlformats.org/officeDocument/2006/relationships" id="258" r:id="Rdb68950fb32342ca"/>
    <p:sldId xmlns:r="http://schemas.openxmlformats.org/officeDocument/2006/relationships" id="259" r:id="Rde2e2b22eee646c1"/>
    <p:sldId xmlns:r="http://schemas.openxmlformats.org/officeDocument/2006/relationships" id="260" r:id="R9772b91f674e4d32"/>
    <p:sldId xmlns:r="http://schemas.openxmlformats.org/officeDocument/2006/relationships" id="261" r:id="R9570d666f94e4140"/>
    <p:sldId xmlns:r="http://schemas.openxmlformats.org/officeDocument/2006/relationships" id="262" r:id="Rbf17590f9f2b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25dbd1c7545de" /><Relationship Type="http://schemas.openxmlformats.org/officeDocument/2006/relationships/slide" Target="/ppt/slides/slide1.xml" Id="R3f1134dab0654a6d" /><Relationship Type="http://schemas.openxmlformats.org/officeDocument/2006/relationships/slide" Target="/ppt/slides/slide2.xml" Id="Rbc21767c501a4f7d" /><Relationship Type="http://schemas.openxmlformats.org/officeDocument/2006/relationships/slide" Target="/ppt/slides/slide3.xml" Id="Rdb68950fb32342ca" /><Relationship Type="http://schemas.openxmlformats.org/officeDocument/2006/relationships/slide" Target="/ppt/slides/slide4.xml" Id="Rde2e2b22eee646c1" /><Relationship Type="http://schemas.openxmlformats.org/officeDocument/2006/relationships/slide" Target="/ppt/slides/slide5.xml" Id="R9772b91f674e4d32" /><Relationship Type="http://schemas.openxmlformats.org/officeDocument/2006/relationships/slide" Target="/ppt/slides/slide6.xml" Id="R9570d666f94e4140" /><Relationship Type="http://schemas.openxmlformats.org/officeDocument/2006/relationships/slide" Target="/ppt/slides/slide7.xml" Id="Rbf17590f9f2b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5b7971e28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7a858134044e0" /><Relationship Type="http://schemas.openxmlformats.org/officeDocument/2006/relationships/theme" Target="/ppt/slideMasters/theme/theme1.xml" Id="R035e2d01ccfb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7a8581340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ccdb9528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4edd75b0d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4cae2de29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f5d4b64ef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7ba3b23eb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b208a9c8f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83750f2e1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TONINGSENTERET RØRVIK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TONINGSENTERET RØRVIK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2 587 629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BREKK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VALBORG DEKKERHUS BREKK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