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26a340101945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ae75e1a1864728"/>
  </p:sldMasterIdLst>
  <p:sldIdLst>
    <p:sldId xmlns:r="http://schemas.openxmlformats.org/officeDocument/2006/relationships" id="256" r:id="Ra238dc9c727d4681"/>
    <p:sldId xmlns:r="http://schemas.openxmlformats.org/officeDocument/2006/relationships" id="257" r:id="Rbdb244ab0aed407c"/>
    <p:sldId xmlns:r="http://schemas.openxmlformats.org/officeDocument/2006/relationships" id="258" r:id="Re8fc3baa3be846a1"/>
    <p:sldId xmlns:r="http://schemas.openxmlformats.org/officeDocument/2006/relationships" id="259" r:id="R5abf69cc2765489a"/>
    <p:sldId xmlns:r="http://schemas.openxmlformats.org/officeDocument/2006/relationships" id="260" r:id="R05f455465c134d87"/>
    <p:sldId xmlns:r="http://schemas.openxmlformats.org/officeDocument/2006/relationships" id="261" r:id="R90801584aae74244"/>
    <p:sldId xmlns:r="http://schemas.openxmlformats.org/officeDocument/2006/relationships" id="262" r:id="R84b5fb8376bc4d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ae75e1a1864728" /><Relationship Type="http://schemas.openxmlformats.org/officeDocument/2006/relationships/slide" Target="/ppt/slides/slide1.xml" Id="Ra238dc9c727d4681" /><Relationship Type="http://schemas.openxmlformats.org/officeDocument/2006/relationships/slide" Target="/ppt/slides/slide2.xml" Id="Rbdb244ab0aed407c" /><Relationship Type="http://schemas.openxmlformats.org/officeDocument/2006/relationships/slide" Target="/ppt/slides/slide3.xml" Id="Re8fc3baa3be846a1" /><Relationship Type="http://schemas.openxmlformats.org/officeDocument/2006/relationships/slide" Target="/ppt/slides/slide4.xml" Id="R5abf69cc2765489a" /><Relationship Type="http://schemas.openxmlformats.org/officeDocument/2006/relationships/slide" Target="/ppt/slides/slide5.xml" Id="R05f455465c134d87" /><Relationship Type="http://schemas.openxmlformats.org/officeDocument/2006/relationships/slide" Target="/ppt/slides/slide6.xml" Id="R90801584aae74244" /><Relationship Type="http://schemas.openxmlformats.org/officeDocument/2006/relationships/slide" Target="/ppt/slides/slide7.xml" Id="R84b5fb8376bc4d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15f14546f340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bcc92e2dc4e8a" /><Relationship Type="http://schemas.openxmlformats.org/officeDocument/2006/relationships/theme" Target="/ppt/slideMasters/theme/theme1.xml" Id="R901859e16de84d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dbcc92e2dc4e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651ed2b4b43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a8b2cfd474a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887b2e1ab49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7147c2aea43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ad0307b4e4f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07107665945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a40a8421544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SCHAGE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15 722 458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6 840 793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26 028 018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HENRIK BJØRN HOFF  –  33,1 %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INGVILD E HOFF  –  33,1 %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MARIANNE HOFF  –  33,1 %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ANNE BERIT HOFF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BJØRN RICHARD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BJØRN RICHARD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Schage, Melkeveien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976 469 992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