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ab9d59fdc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2f8b6bbb5e4851"/>
  </p:sldMasterIdLst>
  <p:sldIdLst>
    <p:sldId xmlns:r="http://schemas.openxmlformats.org/officeDocument/2006/relationships" id="256" r:id="R42b39d442faa44cd"/>
    <p:sldId xmlns:r="http://schemas.openxmlformats.org/officeDocument/2006/relationships" id="257" r:id="Rf0b2bfe26a97426e"/>
    <p:sldId xmlns:r="http://schemas.openxmlformats.org/officeDocument/2006/relationships" id="258" r:id="R4246478d8b164e03"/>
    <p:sldId xmlns:r="http://schemas.openxmlformats.org/officeDocument/2006/relationships" id="259" r:id="Rf304505dc7704d02"/>
    <p:sldId xmlns:r="http://schemas.openxmlformats.org/officeDocument/2006/relationships" id="260" r:id="R0fa489ad00304502"/>
    <p:sldId xmlns:r="http://schemas.openxmlformats.org/officeDocument/2006/relationships" id="261" r:id="R5121dff564cf4d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2f8b6bbb5e4851" /><Relationship Type="http://schemas.openxmlformats.org/officeDocument/2006/relationships/slide" Target="/ppt/slides/slide1.xml" Id="R42b39d442faa44cd" /><Relationship Type="http://schemas.openxmlformats.org/officeDocument/2006/relationships/slide" Target="/ppt/slides/slide2.xml" Id="Rf0b2bfe26a97426e" /><Relationship Type="http://schemas.openxmlformats.org/officeDocument/2006/relationships/slide" Target="/ppt/slides/slide3.xml" Id="R4246478d8b164e03" /><Relationship Type="http://schemas.openxmlformats.org/officeDocument/2006/relationships/slide" Target="/ppt/slides/slide4.xml" Id="Rf304505dc7704d02" /><Relationship Type="http://schemas.openxmlformats.org/officeDocument/2006/relationships/slide" Target="/ppt/slides/slide5.xml" Id="R0fa489ad00304502" /><Relationship Type="http://schemas.openxmlformats.org/officeDocument/2006/relationships/slide" Target="/ppt/slides/slide6.xml" Id="R5121dff564cf4d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d5d882b9d1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91c66848741a3" /><Relationship Type="http://schemas.openxmlformats.org/officeDocument/2006/relationships/theme" Target="/ppt/slideMasters/theme/theme1.xml" Id="R914f16add60640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91c668487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46e51423245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8b5aa873d42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30622b84345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43f49b009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49537902a4a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06ad1d652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Schage, Melkeveien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976 469 992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AS</a:t>
            </a:r>
          </a:p>
        </p:txBody>
      </p:sp>
    </p:spTree>
  </p:cSld>
  <p:clrMapOvr>
    <a:masterClrMapping xmlns:a="http://schemas.openxmlformats.org/drawingml/2006/main"/>
  </p:clrMapOvr>
</p:sld>
</file>