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ce8cd93b0f40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7b2338f77b4627"/>
  </p:sldMasterIdLst>
  <p:sldIdLst>
    <p:sldId xmlns:r="http://schemas.openxmlformats.org/officeDocument/2006/relationships" id="256" r:id="Rfeb8b09e9dcd45e6"/>
    <p:sldId xmlns:r="http://schemas.openxmlformats.org/officeDocument/2006/relationships" id="257" r:id="Rd41c5b73fb1843b0"/>
    <p:sldId xmlns:r="http://schemas.openxmlformats.org/officeDocument/2006/relationships" id="258" r:id="Rf4e9d8f8829e48f1"/>
    <p:sldId xmlns:r="http://schemas.openxmlformats.org/officeDocument/2006/relationships" id="259" r:id="R2a1f61175f664f43"/>
    <p:sldId xmlns:r="http://schemas.openxmlformats.org/officeDocument/2006/relationships" id="260" r:id="R625814e93c874264"/>
    <p:sldId xmlns:r="http://schemas.openxmlformats.org/officeDocument/2006/relationships" id="261" r:id="R3d9c6b2c37ab4e66"/>
    <p:sldId xmlns:r="http://schemas.openxmlformats.org/officeDocument/2006/relationships" id="262" r:id="Rad6e9dea99054e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b2338f77b4627" /><Relationship Type="http://schemas.openxmlformats.org/officeDocument/2006/relationships/slide" Target="/ppt/slides/slide1.xml" Id="Rfeb8b09e9dcd45e6" /><Relationship Type="http://schemas.openxmlformats.org/officeDocument/2006/relationships/slide" Target="/ppt/slides/slide2.xml" Id="Rd41c5b73fb1843b0" /><Relationship Type="http://schemas.openxmlformats.org/officeDocument/2006/relationships/slide" Target="/ppt/slides/slide3.xml" Id="Rf4e9d8f8829e48f1" /><Relationship Type="http://schemas.openxmlformats.org/officeDocument/2006/relationships/slide" Target="/ppt/slides/slide4.xml" Id="R2a1f61175f664f43" /><Relationship Type="http://schemas.openxmlformats.org/officeDocument/2006/relationships/slide" Target="/ppt/slides/slide5.xml" Id="R625814e93c874264" /><Relationship Type="http://schemas.openxmlformats.org/officeDocument/2006/relationships/slide" Target="/ppt/slides/slide6.xml" Id="R3d9c6b2c37ab4e66" /><Relationship Type="http://schemas.openxmlformats.org/officeDocument/2006/relationships/slide" Target="/ppt/slides/slide7.xml" Id="Rad6e9dea99054e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ea321f1194f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6eb4a678e460b" /><Relationship Type="http://schemas.openxmlformats.org/officeDocument/2006/relationships/theme" Target="/ppt/slideMasters/theme/theme1.xml" Id="Rf565c1d0e1a7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6eb4a678e46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6f76caa4b4b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94a93b9d54e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7cd79020a4b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9cc74d86540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8727a06eb4e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24b6fc8e648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9b597545f41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OSLOFJORDEN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OSLOFJORDEN BYGG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10 772 045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2 926 831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WILLAS RØSTAD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SUKKE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