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c1b58545b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f8437c74e413d"/>
  </p:sldMasterIdLst>
  <p:sldIdLst>
    <p:sldId xmlns:r="http://schemas.openxmlformats.org/officeDocument/2006/relationships" id="256" r:id="R7b37ab7034604edf"/>
    <p:sldId xmlns:r="http://schemas.openxmlformats.org/officeDocument/2006/relationships" id="257" r:id="Reeb0449c35024223"/>
    <p:sldId xmlns:r="http://schemas.openxmlformats.org/officeDocument/2006/relationships" id="258" r:id="Ra66f8df9b3ab43e9"/>
    <p:sldId xmlns:r="http://schemas.openxmlformats.org/officeDocument/2006/relationships" id="259" r:id="R5e04001cbe5a4615"/>
    <p:sldId xmlns:r="http://schemas.openxmlformats.org/officeDocument/2006/relationships" id="260" r:id="Re4fdbb01ac464e7f"/>
    <p:sldId xmlns:r="http://schemas.openxmlformats.org/officeDocument/2006/relationships" id="261" r:id="R2b82d11b189f41c3"/>
    <p:sldId xmlns:r="http://schemas.openxmlformats.org/officeDocument/2006/relationships" id="262" r:id="R1d4489211113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f8437c74e413d" /><Relationship Type="http://schemas.openxmlformats.org/officeDocument/2006/relationships/slide" Target="/ppt/slides/slide1.xml" Id="R7b37ab7034604edf" /><Relationship Type="http://schemas.openxmlformats.org/officeDocument/2006/relationships/slide" Target="/ppt/slides/slide2.xml" Id="Reeb0449c35024223" /><Relationship Type="http://schemas.openxmlformats.org/officeDocument/2006/relationships/slide" Target="/ppt/slides/slide3.xml" Id="Ra66f8df9b3ab43e9" /><Relationship Type="http://schemas.openxmlformats.org/officeDocument/2006/relationships/slide" Target="/ppt/slides/slide4.xml" Id="R5e04001cbe5a4615" /><Relationship Type="http://schemas.openxmlformats.org/officeDocument/2006/relationships/slide" Target="/ppt/slides/slide5.xml" Id="Re4fdbb01ac464e7f" /><Relationship Type="http://schemas.openxmlformats.org/officeDocument/2006/relationships/slide" Target="/ppt/slides/slide6.xml" Id="R2b82d11b189f41c3" /><Relationship Type="http://schemas.openxmlformats.org/officeDocument/2006/relationships/slide" Target="/ppt/slides/slide7.xml" Id="R1d4489211113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3adf106df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5d633b7d434f" /><Relationship Type="http://schemas.openxmlformats.org/officeDocument/2006/relationships/theme" Target="/ppt/slideMasters/theme/theme1.xml" Id="Re34ea41ceaa4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a5d633b7d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b53f34bd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8600253f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fa4e6b743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235eb4065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071dab4ea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1dd7a100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489fdd840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