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1b494cfef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181776f9f4401"/>
  </p:sldMasterIdLst>
  <p:sldIdLst>
    <p:sldId xmlns:r="http://schemas.openxmlformats.org/officeDocument/2006/relationships" id="256" r:id="R4e901c7e47cb4614"/>
    <p:sldId xmlns:r="http://schemas.openxmlformats.org/officeDocument/2006/relationships" id="257" r:id="R762826ac149f4de7"/>
    <p:sldId xmlns:r="http://schemas.openxmlformats.org/officeDocument/2006/relationships" id="258" r:id="Rad70f3394cd44eca"/>
    <p:sldId xmlns:r="http://schemas.openxmlformats.org/officeDocument/2006/relationships" id="259" r:id="R858b0c40ec374561"/>
    <p:sldId xmlns:r="http://schemas.openxmlformats.org/officeDocument/2006/relationships" id="260" r:id="Rd6165c097be74ff0"/>
    <p:sldId xmlns:r="http://schemas.openxmlformats.org/officeDocument/2006/relationships" id="261" r:id="R792ed15e0993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181776f9f4401" /><Relationship Type="http://schemas.openxmlformats.org/officeDocument/2006/relationships/slide" Target="/ppt/slides/slide1.xml" Id="R4e901c7e47cb4614" /><Relationship Type="http://schemas.openxmlformats.org/officeDocument/2006/relationships/slide" Target="/ppt/slides/slide2.xml" Id="R762826ac149f4de7" /><Relationship Type="http://schemas.openxmlformats.org/officeDocument/2006/relationships/slide" Target="/ppt/slides/slide3.xml" Id="Rad70f3394cd44eca" /><Relationship Type="http://schemas.openxmlformats.org/officeDocument/2006/relationships/slide" Target="/ppt/slides/slide4.xml" Id="R858b0c40ec374561" /><Relationship Type="http://schemas.openxmlformats.org/officeDocument/2006/relationships/slide" Target="/ppt/slides/slide5.xml" Id="Rd6165c097be74ff0" /><Relationship Type="http://schemas.openxmlformats.org/officeDocument/2006/relationships/slide" Target="/ppt/slides/slide6.xml" Id="R792ed15e0993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22da22a4e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88cf4b5641b6" /><Relationship Type="http://schemas.openxmlformats.org/officeDocument/2006/relationships/theme" Target="/ppt/slideMasters/theme/theme1.xml" Id="R012e2ab4304a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488cf4b56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f94eabd7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176e725a7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3cc6e9f0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361731015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4c41b1da9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e4c2ac7c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