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b17891006d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a894063c44160"/>
  </p:sldMasterIdLst>
  <p:sldIdLst>
    <p:sldId xmlns:r="http://schemas.openxmlformats.org/officeDocument/2006/relationships" id="256" r:id="Rfc9a5ac05f10431d"/>
    <p:sldId xmlns:r="http://schemas.openxmlformats.org/officeDocument/2006/relationships" id="257" r:id="R6d5fc050f22f426d"/>
    <p:sldId xmlns:r="http://schemas.openxmlformats.org/officeDocument/2006/relationships" id="258" r:id="R8b4d7bfa8d894b71"/>
    <p:sldId xmlns:r="http://schemas.openxmlformats.org/officeDocument/2006/relationships" id="259" r:id="Rc398d4b03d124acc"/>
    <p:sldId xmlns:r="http://schemas.openxmlformats.org/officeDocument/2006/relationships" id="260" r:id="R9cac9365f3c84fb3"/>
    <p:sldId xmlns:r="http://schemas.openxmlformats.org/officeDocument/2006/relationships" id="261" r:id="R3d84a69043964749"/>
    <p:sldId xmlns:r="http://schemas.openxmlformats.org/officeDocument/2006/relationships" id="262" r:id="Rc0bb41d0d731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a894063c44160" /><Relationship Type="http://schemas.openxmlformats.org/officeDocument/2006/relationships/slide" Target="/ppt/slides/slide1.xml" Id="Rfc9a5ac05f10431d" /><Relationship Type="http://schemas.openxmlformats.org/officeDocument/2006/relationships/slide" Target="/ppt/slides/slide2.xml" Id="R6d5fc050f22f426d" /><Relationship Type="http://schemas.openxmlformats.org/officeDocument/2006/relationships/slide" Target="/ppt/slides/slide3.xml" Id="R8b4d7bfa8d894b71" /><Relationship Type="http://schemas.openxmlformats.org/officeDocument/2006/relationships/slide" Target="/ppt/slides/slide4.xml" Id="Rc398d4b03d124acc" /><Relationship Type="http://schemas.openxmlformats.org/officeDocument/2006/relationships/slide" Target="/ppt/slides/slide5.xml" Id="R9cac9365f3c84fb3" /><Relationship Type="http://schemas.openxmlformats.org/officeDocument/2006/relationships/slide" Target="/ppt/slides/slide6.xml" Id="R3d84a69043964749" /><Relationship Type="http://schemas.openxmlformats.org/officeDocument/2006/relationships/slide" Target="/ppt/slides/slide7.xml" Id="Rc0bb41d0d731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b471e2fb9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eb1a94334304" /><Relationship Type="http://schemas.openxmlformats.org/officeDocument/2006/relationships/theme" Target="/ppt/slideMasters/theme/theme1.xml" Id="Rf67e8531ae4b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5eb1a9433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3a722d745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28e7dada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5ad2d284f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f04e83c447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c77e58b148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55cd51802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e5ef48fa8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ALSCO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741 783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10 853 399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12 544 407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93 837 696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 INVEST AS  –  36,5 %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GROUP INVEST AS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976 336 003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ALSCO AS</a:t>
            </a:r>
          </a:p>
        </p:txBody>
      </p:sp>
    </p:spTree>
  </p:cSld>
  <p:clrMapOvr>
    <a:masterClrMapping xmlns:a="http://schemas.openxmlformats.org/drawingml/2006/main"/>
  </p:clrMapOvr>
</p:sld>
</file>