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3aaac70e564c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f3a7d2bf79432e"/>
  </p:sldMasterIdLst>
  <p:sldIdLst>
    <p:sldId xmlns:r="http://schemas.openxmlformats.org/officeDocument/2006/relationships" id="256" r:id="Rdff145a174c64383"/>
    <p:sldId xmlns:r="http://schemas.openxmlformats.org/officeDocument/2006/relationships" id="257" r:id="R8f14a191d3764f3e"/>
    <p:sldId xmlns:r="http://schemas.openxmlformats.org/officeDocument/2006/relationships" id="258" r:id="R5e0b2a2840ad401e"/>
    <p:sldId xmlns:r="http://schemas.openxmlformats.org/officeDocument/2006/relationships" id="259" r:id="R7dcbe4b477124c9e"/>
    <p:sldId xmlns:r="http://schemas.openxmlformats.org/officeDocument/2006/relationships" id="260" r:id="Rbcc221696d3a4902"/>
    <p:sldId xmlns:r="http://schemas.openxmlformats.org/officeDocument/2006/relationships" id="261" r:id="Rf34399be194d471e"/>
    <p:sldId xmlns:r="http://schemas.openxmlformats.org/officeDocument/2006/relationships" id="262" r:id="Reab8f70a477e41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f3a7d2bf79432e" /><Relationship Type="http://schemas.openxmlformats.org/officeDocument/2006/relationships/slide" Target="/ppt/slides/slide1.xml" Id="Rdff145a174c64383" /><Relationship Type="http://schemas.openxmlformats.org/officeDocument/2006/relationships/slide" Target="/ppt/slides/slide2.xml" Id="R8f14a191d3764f3e" /><Relationship Type="http://schemas.openxmlformats.org/officeDocument/2006/relationships/slide" Target="/ppt/slides/slide3.xml" Id="R5e0b2a2840ad401e" /><Relationship Type="http://schemas.openxmlformats.org/officeDocument/2006/relationships/slide" Target="/ppt/slides/slide4.xml" Id="R7dcbe4b477124c9e" /><Relationship Type="http://schemas.openxmlformats.org/officeDocument/2006/relationships/slide" Target="/ppt/slides/slide5.xml" Id="Rbcc221696d3a4902" /><Relationship Type="http://schemas.openxmlformats.org/officeDocument/2006/relationships/slide" Target="/ppt/slides/slide6.xml" Id="Rf34399be194d471e" /><Relationship Type="http://schemas.openxmlformats.org/officeDocument/2006/relationships/slide" Target="/ppt/slides/slide7.xml" Id="Reab8f70a477e41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90248bdf74c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9d8ab1e9e4b7e" /><Relationship Type="http://schemas.openxmlformats.org/officeDocument/2006/relationships/theme" Target="/ppt/slideMasters/theme/theme1.xml" Id="R9db033f9ce4047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d9d8ab1e9e4b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489df922949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85b21502b43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152a46c7340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861596c9a4f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7a33708ee42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d506fc37a4e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3c3189cf542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SPORTSMAGASINET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SPORTSMAGASINET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8 265 083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42 298 536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53 558 172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CITY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SANDSOLO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976 335 120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