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3baf144cb74f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cb11c914dc4752"/>
  </p:sldMasterIdLst>
  <p:sldIdLst>
    <p:sldId xmlns:r="http://schemas.openxmlformats.org/officeDocument/2006/relationships" id="256" r:id="R7fc884ef7df2436d"/>
    <p:sldId xmlns:r="http://schemas.openxmlformats.org/officeDocument/2006/relationships" id="257" r:id="Re7a879a676ff4c2c"/>
    <p:sldId xmlns:r="http://schemas.openxmlformats.org/officeDocument/2006/relationships" id="258" r:id="Rbfa1dfd6f4fd4563"/>
    <p:sldId xmlns:r="http://schemas.openxmlformats.org/officeDocument/2006/relationships" id="259" r:id="R1e4b24cbeb944f60"/>
    <p:sldId xmlns:r="http://schemas.openxmlformats.org/officeDocument/2006/relationships" id="260" r:id="Rf57d9983c3074a7b"/>
    <p:sldId xmlns:r="http://schemas.openxmlformats.org/officeDocument/2006/relationships" id="261" r:id="R3e3f15606dfd4a34"/>
    <p:sldId xmlns:r="http://schemas.openxmlformats.org/officeDocument/2006/relationships" id="262" r:id="R8cce831714044c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cb11c914dc4752" /><Relationship Type="http://schemas.openxmlformats.org/officeDocument/2006/relationships/slide" Target="/ppt/slides/slide1.xml" Id="R7fc884ef7df2436d" /><Relationship Type="http://schemas.openxmlformats.org/officeDocument/2006/relationships/slide" Target="/ppt/slides/slide2.xml" Id="Re7a879a676ff4c2c" /><Relationship Type="http://schemas.openxmlformats.org/officeDocument/2006/relationships/slide" Target="/ppt/slides/slide3.xml" Id="Rbfa1dfd6f4fd4563" /><Relationship Type="http://schemas.openxmlformats.org/officeDocument/2006/relationships/slide" Target="/ppt/slides/slide4.xml" Id="R1e4b24cbeb944f60" /><Relationship Type="http://schemas.openxmlformats.org/officeDocument/2006/relationships/slide" Target="/ppt/slides/slide5.xml" Id="Rf57d9983c3074a7b" /><Relationship Type="http://schemas.openxmlformats.org/officeDocument/2006/relationships/slide" Target="/ppt/slides/slide6.xml" Id="R3e3f15606dfd4a34" /><Relationship Type="http://schemas.openxmlformats.org/officeDocument/2006/relationships/slide" Target="/ppt/slides/slide7.xml" Id="R8cce831714044c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d2c6639f3c45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fb41775ce45de" /><Relationship Type="http://schemas.openxmlformats.org/officeDocument/2006/relationships/theme" Target="/ppt/slideMasters/theme/theme1.xml" Id="Rdbdb0595fee047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8fb41775ce45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d59427eb64b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d71b0ab654c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6a1a21ede49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b894014204f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32b5f9a0f49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67e52f93654b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440c379f44c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ELVEVEGEN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ELVEVEGEN 1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357 302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195 496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202 837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6 336 307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6 773 892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FJORDVEKST HOLDING AS  –  26,9 %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NORDEIDE  –  21,3 %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OVE NORDEIDE  –  21,3 %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NORDEIDE  –  11,3 %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ÅSTA KIRSTEN NORDEIDE  –  10,9 %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DAGRUN NORDEIDE  –  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976 328 442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