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bb7907e4b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39691c65b4ca4"/>
  </p:sldMasterIdLst>
  <p:sldIdLst>
    <p:sldId xmlns:r="http://schemas.openxmlformats.org/officeDocument/2006/relationships" id="256" r:id="Rc117b99445be449c"/>
    <p:sldId xmlns:r="http://schemas.openxmlformats.org/officeDocument/2006/relationships" id="257" r:id="R5d75dfb13adf4f7d"/>
    <p:sldId xmlns:r="http://schemas.openxmlformats.org/officeDocument/2006/relationships" id="258" r:id="R937f28433c694881"/>
    <p:sldId xmlns:r="http://schemas.openxmlformats.org/officeDocument/2006/relationships" id="259" r:id="R1b8f5b1bb5474637"/>
    <p:sldId xmlns:r="http://schemas.openxmlformats.org/officeDocument/2006/relationships" id="260" r:id="R088bb7dd84434882"/>
    <p:sldId xmlns:r="http://schemas.openxmlformats.org/officeDocument/2006/relationships" id="261" r:id="R3f575bd3a9c5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39691c65b4ca4" /><Relationship Type="http://schemas.openxmlformats.org/officeDocument/2006/relationships/slide" Target="/ppt/slides/slide1.xml" Id="Rc117b99445be449c" /><Relationship Type="http://schemas.openxmlformats.org/officeDocument/2006/relationships/slide" Target="/ppt/slides/slide2.xml" Id="R5d75dfb13adf4f7d" /><Relationship Type="http://schemas.openxmlformats.org/officeDocument/2006/relationships/slide" Target="/ppt/slides/slide3.xml" Id="R937f28433c694881" /><Relationship Type="http://schemas.openxmlformats.org/officeDocument/2006/relationships/slide" Target="/ppt/slides/slide4.xml" Id="R1b8f5b1bb5474637" /><Relationship Type="http://schemas.openxmlformats.org/officeDocument/2006/relationships/slide" Target="/ppt/slides/slide5.xml" Id="R088bb7dd84434882" /><Relationship Type="http://schemas.openxmlformats.org/officeDocument/2006/relationships/slide" Target="/ppt/slides/slide6.xml" Id="R3f575bd3a9c5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1ed853b12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786fb9bb492e" /><Relationship Type="http://schemas.openxmlformats.org/officeDocument/2006/relationships/theme" Target="/ppt/slideMasters/theme/theme1.xml" Id="Rd1ba2dd19017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5786fb9bb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cb0800a0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06d384a1f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a0279078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b7266db3f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03067ec8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c74fc0bbb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