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3f69e8380141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a7b1457a804af2"/>
  </p:sldMasterIdLst>
  <p:sldIdLst>
    <p:sldId xmlns:r="http://schemas.openxmlformats.org/officeDocument/2006/relationships" id="256" r:id="R72728a512097431e"/>
    <p:sldId xmlns:r="http://schemas.openxmlformats.org/officeDocument/2006/relationships" id="257" r:id="R531dc5483b444900"/>
    <p:sldId xmlns:r="http://schemas.openxmlformats.org/officeDocument/2006/relationships" id="258" r:id="Rf81e27e4f026483d"/>
    <p:sldId xmlns:r="http://schemas.openxmlformats.org/officeDocument/2006/relationships" id="259" r:id="Rab24f0e0347143c5"/>
    <p:sldId xmlns:r="http://schemas.openxmlformats.org/officeDocument/2006/relationships" id="260" r:id="R2beaddb701544826"/>
    <p:sldId xmlns:r="http://schemas.openxmlformats.org/officeDocument/2006/relationships" id="261" r:id="Rb386eb9f3cb647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a7b1457a804af2" /><Relationship Type="http://schemas.openxmlformats.org/officeDocument/2006/relationships/slide" Target="/ppt/slides/slide1.xml" Id="R72728a512097431e" /><Relationship Type="http://schemas.openxmlformats.org/officeDocument/2006/relationships/slide" Target="/ppt/slides/slide2.xml" Id="R531dc5483b444900" /><Relationship Type="http://schemas.openxmlformats.org/officeDocument/2006/relationships/slide" Target="/ppt/slides/slide3.xml" Id="Rf81e27e4f026483d" /><Relationship Type="http://schemas.openxmlformats.org/officeDocument/2006/relationships/slide" Target="/ppt/slides/slide4.xml" Id="Rab24f0e0347143c5" /><Relationship Type="http://schemas.openxmlformats.org/officeDocument/2006/relationships/slide" Target="/ppt/slides/slide5.xml" Id="R2beaddb701544826" /><Relationship Type="http://schemas.openxmlformats.org/officeDocument/2006/relationships/slide" Target="/ppt/slides/slide6.xml" Id="Rb386eb9f3cb647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8022ec08314b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4f7597c8f4cb4" /><Relationship Type="http://schemas.openxmlformats.org/officeDocument/2006/relationships/theme" Target="/ppt/slideMasters/theme/theme1.xml" Id="Rf8b8578a564b4e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84f7597c8f4c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ccb6a045e40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685bab4894e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a34c8a1be47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c6d2d225d4a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e119ca2cc47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94c77684f46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CONZIGMA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976 324 676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